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charts/chart7.xml" ContentType="application/vnd.openxmlformats-officedocument.drawingml.char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Default Extension="wdp" ContentType="image/vnd.ms-photo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8" r:id="rId2"/>
    <p:sldId id="256" r:id="rId3"/>
    <p:sldId id="260" r:id="rId4"/>
    <p:sldId id="278" r:id="rId5"/>
    <p:sldId id="279" r:id="rId6"/>
    <p:sldId id="307" r:id="rId7"/>
    <p:sldId id="285" r:id="rId8"/>
    <p:sldId id="306" r:id="rId9"/>
    <p:sldId id="292" r:id="rId10"/>
    <p:sldId id="290" r:id="rId11"/>
    <p:sldId id="291" r:id="rId12"/>
    <p:sldId id="312" r:id="rId13"/>
    <p:sldId id="257" r:id="rId14"/>
    <p:sldId id="261" r:id="rId15"/>
    <p:sldId id="311" r:id="rId16"/>
    <p:sldId id="265" r:id="rId17"/>
    <p:sldId id="280" r:id="rId18"/>
    <p:sldId id="281" r:id="rId19"/>
    <p:sldId id="267" r:id="rId20"/>
    <p:sldId id="269" r:id="rId21"/>
    <p:sldId id="272" r:id="rId22"/>
    <p:sldId id="270" r:id="rId23"/>
    <p:sldId id="296" r:id="rId24"/>
    <p:sldId id="282" r:id="rId25"/>
    <p:sldId id="299" r:id="rId26"/>
    <p:sldId id="300" r:id="rId27"/>
    <p:sldId id="310" r:id="rId28"/>
    <p:sldId id="317" r:id="rId29"/>
    <p:sldId id="283" r:id="rId30"/>
    <p:sldId id="284" r:id="rId31"/>
    <p:sldId id="314" r:id="rId32"/>
    <p:sldId id="301" r:id="rId33"/>
    <p:sldId id="305" r:id="rId34"/>
    <p:sldId id="315" r:id="rId35"/>
    <p:sldId id="302" r:id="rId36"/>
    <p:sldId id="277" r:id="rId3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79D121"/>
    <a:srgbClr val="105021"/>
    <a:srgbClr val="174903"/>
    <a:srgbClr val="9EF672"/>
    <a:srgbClr val="FF3300"/>
    <a:srgbClr val="57A52B"/>
    <a:srgbClr val="9BD27C"/>
    <a:srgbClr val="FFFFFF"/>
    <a:srgbClr val="92D050"/>
    <a:srgbClr val="13773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265" autoAdjust="0"/>
    <p:restoredTop sz="94660"/>
  </p:normalViewPr>
  <p:slideViewPr>
    <p:cSldViewPr>
      <p:cViewPr>
        <p:scale>
          <a:sx n="70" d="100"/>
          <a:sy n="70" d="100"/>
        </p:scale>
        <p:origin x="-894" y="-8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title>
      <c:tx>
        <c:rich>
          <a:bodyPr/>
          <a:lstStyle/>
          <a:p>
            <a: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Воспитанницы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курс</a:t>
            </a:r>
          </a:p>
        </c:rich>
      </c:tx>
      <c:layout>
        <c:manualLayout>
          <c:xMode val="edge"/>
          <c:yMode val="edge"/>
          <c:x val="0.10058267936559243"/>
          <c:y val="2.4050279135651595E-2"/>
        </c:manualLayout>
      </c:layout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9 курс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Затрудняюсь ответить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28</c:v>
                </c:pt>
                <c:pt idx="1">
                  <c:v>70</c:v>
                </c:pt>
                <c:pt idx="2">
                  <c:v>2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1363468032171531"/>
          <c:y val="0.12385046786184752"/>
          <c:w val="0.38636531967828502"/>
          <c:h val="0.83515286495944896"/>
        </c:manualLayout>
      </c:layout>
      <c:txPr>
        <a:bodyPr/>
        <a:lstStyle/>
        <a:p>
          <a:pPr>
            <a:defRPr sz="24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title>
      <c:tx>
        <c:rich>
          <a:bodyPr/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9 курс</a:t>
            </a:r>
          </a:p>
        </c:rich>
      </c:tx>
      <c:layout>
        <c:manualLayout>
          <c:xMode val="edge"/>
          <c:yMode val="edge"/>
          <c:x val="0.27385141526959295"/>
          <c:y val="3.1123992758974508E-2"/>
        </c:manualLayout>
      </c:layout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9 курс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затрудняюсь ответить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72</c:v>
                </c:pt>
                <c:pt idx="1">
                  <c:v>13</c:v>
                </c:pt>
                <c:pt idx="2">
                  <c:v>15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57569648500895121"/>
          <c:y val="0.17840664762738787"/>
          <c:w val="0.35385848161464228"/>
          <c:h val="0.79782856371078592"/>
        </c:manualLayout>
      </c:layout>
      <c:txPr>
        <a:bodyPr/>
        <a:lstStyle/>
        <a:p>
          <a:pPr>
            <a:defRPr sz="24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Преподаватели 9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курс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Преподаватели 10 курс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</c:v>
                </c:pt>
                <c:pt idx="1">
                  <c:v>0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72709537723415119"/>
          <c:y val="0.31039703710159811"/>
          <c:w val="0.15440622798217676"/>
          <c:h val="0.36597059120350856"/>
        </c:manualLayout>
      </c:layout>
      <c:txPr>
        <a:bodyPr/>
        <a:lstStyle/>
        <a:p>
          <a:pPr>
            <a:defRPr sz="24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2400"/>
            </a:pPr>
            <a:r>
              <a:rPr lang="ru-RU" sz="2400"/>
              <a:t>Преподаватели 10 курс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Преподаватели 10 курс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</c:v>
                </c:pt>
                <c:pt idx="1">
                  <c:v>0</c:v>
                </c:pt>
              </c:numCache>
            </c:numRef>
          </c:val>
        </c:ser>
        <c:firstSliceAng val="0"/>
      </c:pieChart>
    </c:plotArea>
    <c:plotVisOnly val="1"/>
    <c:dispBlanksAs val="zero"/>
  </c:chart>
  <c:txPr>
    <a:bodyPr/>
    <a:lstStyle/>
    <a:p>
      <a:pPr>
        <a:defRPr sz="24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title>
      <c:tx>
        <c:rich>
          <a:bodyPr/>
          <a:lstStyle/>
          <a:p>
            <a: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Воспитанницы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курс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10 курс</c:v>
                </c:pt>
              </c:strCache>
            </c:strRef>
          </c:tx>
          <c:explosion val="4"/>
          <c:dPt>
            <c:idx val="0"/>
            <c:explosion val="0"/>
          </c:dPt>
          <c:dPt>
            <c:idx val="1"/>
            <c:explosion val="0"/>
          </c:dPt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39</c:v>
                </c:pt>
                <c:pt idx="1">
                  <c:v>61</c:v>
                </c:pt>
              </c:numCache>
            </c:numRef>
          </c:val>
        </c:ser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title>
      <c:tx>
        <c:rich>
          <a:bodyPr/>
          <a:lstStyle/>
          <a:p>
            <a: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Преподаватели  9 курс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7844611633714982"/>
          <c:y val="2.2515228804364545E-2"/>
        </c:manualLayout>
      </c:layout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Учителя 10 курс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</c:v>
                </c:pt>
                <c:pt idx="1">
                  <c:v>2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71187181637352392"/>
          <c:y val="0.3608833652052848"/>
          <c:w val="0.2204796879494364"/>
          <c:h val="0.31337593695263194"/>
        </c:manualLayout>
      </c:layout>
      <c:txPr>
        <a:bodyPr/>
        <a:lstStyle/>
        <a:p>
          <a:pPr>
            <a:defRPr sz="28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title>
      <c:tx>
        <c:rich>
          <a:bodyPr/>
          <a:lstStyle/>
          <a:p>
            <a: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курс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Преподаватели 9 курс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</c:v>
                </c:pt>
                <c:pt idx="1">
                  <c:v>2</c:v>
                </c:pt>
              </c:numCache>
            </c:numRef>
          </c:val>
        </c:ser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Воспитанницы</a:t>
            </a:r>
            <a:r>
              <a:rPr lang="ru-RU" sz="2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курс</a:t>
            </a:r>
          </a:p>
        </c:rich>
      </c:tx>
      <c:layout>
        <c:manualLayout>
          <c:xMode val="edge"/>
          <c:yMode val="edge"/>
          <c:x val="0.14981521818088595"/>
          <c:y val="2.7579093530187938E-2"/>
        </c:manualLayout>
      </c:layout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9 курс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Экологией</c:v>
                </c:pt>
                <c:pt idx="1">
                  <c:v>Изучением функционирования городов</c:v>
                </c:pt>
                <c:pt idx="2">
                  <c:v>Затрудняюсь ответить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31</c:v>
                </c:pt>
                <c:pt idx="1">
                  <c:v>26</c:v>
                </c:pt>
                <c:pt idx="2">
                  <c:v>43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59086635876436977"/>
          <c:y val="0.12514952492669165"/>
          <c:w val="0.37857679274952377"/>
          <c:h val="0.77772357829081173"/>
        </c:manualLayout>
      </c:layout>
      <c:txPr>
        <a:bodyPr/>
        <a:lstStyle/>
        <a:p>
          <a:pPr>
            <a:defRPr sz="24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title>
      <c:tx>
        <c:rich>
          <a:bodyPr/>
          <a:lstStyle/>
          <a:p>
            <a:pPr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Воспитанницы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курс</a:t>
            </a:r>
          </a:p>
        </c:rich>
      </c:tx>
      <c:layout>
        <c:manualLayout>
          <c:xMode val="edge"/>
          <c:yMode val="edge"/>
          <c:x val="0.18356744474785464"/>
          <c:y val="2.7714375578253344E-2"/>
        </c:manualLayout>
      </c:layout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Воспитанницы 10 курса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Грамотное расположение объектов города</c:v>
                </c:pt>
                <c:pt idx="1">
                  <c:v>Поддержание чистоты города</c:v>
                </c:pt>
                <c:pt idx="2">
                  <c:v>Улучшение условий жизни городского населения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</c:v>
                </c:pt>
                <c:pt idx="1">
                  <c:v>29</c:v>
                </c:pt>
                <c:pt idx="2">
                  <c:v>59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5693609579442438"/>
          <c:y val="2.1662201345794906E-2"/>
          <c:w val="0.36950252214585755"/>
          <c:h val="0.92246021961572977"/>
        </c:manualLayout>
      </c:layout>
      <c:txPr>
        <a:bodyPr/>
        <a:lstStyle/>
        <a:p>
          <a:pPr>
            <a:defRPr sz="24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title>
      <c:layout>
        <c:manualLayout>
          <c:xMode val="edge"/>
          <c:yMode val="edge"/>
          <c:x val="0.16846966255886103"/>
          <c:y val="2.7579093530187938E-2"/>
        </c:manualLayout>
      </c:layout>
      <c:txPr>
        <a:bodyPr/>
        <a:lstStyle/>
        <a:p>
          <a:pPr>
            <a:defRPr sz="24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Преподаватели 9 курс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Мониторинг экологической обстановки города</c:v>
                </c:pt>
                <c:pt idx="1">
                  <c:v>Создание парковых зон в городе</c:v>
                </c:pt>
                <c:pt idx="2">
                  <c:v>Рациональное планирование городского пространства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59086635876436977"/>
          <c:y val="5.4517716535433108E-2"/>
          <c:w val="0.37857679274952377"/>
          <c:h val="0.84835531496062988"/>
        </c:manualLayout>
      </c:layout>
      <c:txPr>
        <a:bodyPr/>
        <a:lstStyle/>
        <a:p>
          <a:pPr>
            <a:defRPr sz="24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title>
      <c:tx>
        <c:rich>
          <a:bodyPr/>
          <a:lstStyle/>
          <a:p>
            <a: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курс</a:t>
            </a:r>
          </a:p>
        </c:rich>
      </c:tx>
      <c:layout>
        <c:manualLayout>
          <c:xMode val="edge"/>
          <c:yMode val="edge"/>
          <c:x val="0.13964006670199045"/>
          <c:y val="2.7579093530187938E-2"/>
        </c:manualLayout>
      </c:layout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Учителя 10 курс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Контроль за соблюдением читоты в городе</c:v>
                </c:pt>
                <c:pt idx="1">
                  <c:v>Принятие мер по очищению городского возуха</c:v>
                </c:pt>
                <c:pt idx="2">
                  <c:v>Рациональное планирование городского пространства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</c:v>
                </c:pt>
                <c:pt idx="1">
                  <c:v>1</c:v>
                </c:pt>
                <c:pt idx="2">
                  <c:v>4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59086635876436977"/>
          <c:y val="5.4517716535433108E-2"/>
          <c:w val="0.37857679274952377"/>
          <c:h val="0.84835531496062988"/>
        </c:manualLayout>
      </c:layout>
      <c:txPr>
        <a:bodyPr/>
        <a:lstStyle/>
        <a:p>
          <a:pPr>
            <a:defRPr sz="24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10 курс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10 курс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89</c:v>
                </c:pt>
                <c:pt idx="1">
                  <c:v>11</c:v>
                </c:pt>
              </c:numCache>
            </c:numRef>
          </c:val>
        </c:ser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Relationship Id="rId4" Type="http://schemas.openxmlformats.org/officeDocument/2006/relationships/image" Target="../media/image36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Relationship Id="rId4" Type="http://schemas.openxmlformats.org/officeDocument/2006/relationships/image" Target="../media/image40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Relationship Id="rId4" Type="http://schemas.openxmlformats.org/officeDocument/2006/relationships/image" Target="../media/image36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Relationship Id="rId4" Type="http://schemas.openxmlformats.org/officeDocument/2006/relationships/image" Target="../media/image4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10546A-3F5D-4B49-B1E6-339A02A415FB}" type="doc">
      <dgm:prSet loTypeId="urn:microsoft.com/office/officeart/2005/8/layout/cycle6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FAD7685-A131-452B-B8AE-72BBB0023135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Городское планирование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Stadtplanung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D025E9-EAC6-4066-AF50-89D0207CE5DD}" type="parTrans" cxnId="{848A242C-AD33-4479-B6EB-1774A72DEFFC}">
      <dgm:prSet/>
      <dgm:spPr/>
      <dgm:t>
        <a:bodyPr/>
        <a:lstStyle/>
        <a:p>
          <a:endParaRPr lang="ru-RU"/>
        </a:p>
      </dgm:t>
    </dgm:pt>
    <dgm:pt modelId="{308665EE-96E5-480B-8883-82DA69A2E5D3}" type="sibTrans" cxnId="{848A242C-AD33-4479-B6EB-1774A72DEFFC}">
      <dgm:prSet/>
      <dgm:spPr/>
      <dgm:t>
        <a:bodyPr/>
        <a:lstStyle/>
        <a:p>
          <a:endParaRPr lang="ru-RU"/>
        </a:p>
      </dgm:t>
    </dgm:pt>
    <dgm:pt modelId="{40C695D1-9B9D-42C6-8FE2-2A730A481C5A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Городской дизайн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Urban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disign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F899A5-9683-4501-B2A6-2C01A2C01AC5}" type="parTrans" cxnId="{6FFEA0E0-0121-41ED-82A8-4A39CE42A013}">
      <dgm:prSet/>
      <dgm:spPr/>
      <dgm:t>
        <a:bodyPr/>
        <a:lstStyle/>
        <a:p>
          <a:endParaRPr lang="ru-RU"/>
        </a:p>
      </dgm:t>
    </dgm:pt>
    <dgm:pt modelId="{E083EEE9-DD2D-401B-8450-77F6AAD63CA6}" type="sibTrans" cxnId="{6FFEA0E0-0121-41ED-82A8-4A39CE42A013}">
      <dgm:prSet/>
      <dgm:spPr/>
      <dgm:t>
        <a:bodyPr/>
        <a:lstStyle/>
        <a:p>
          <a:endParaRPr lang="ru-RU"/>
        </a:p>
      </dgm:t>
    </dgm:pt>
    <dgm:pt modelId="{FF659AF8-F400-44D9-97CD-315A5F33BCE0}" type="pres">
      <dgm:prSet presAssocID="{8D10546A-3F5D-4B49-B1E6-339A02A415F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B21779F-FD36-46A9-8E0B-B78894D96BD9}" type="pres">
      <dgm:prSet presAssocID="{9FAD7685-A131-452B-B8AE-72BBB0023135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42CD27-0497-47B7-BB49-F8BCA2BB195B}" type="pres">
      <dgm:prSet presAssocID="{9FAD7685-A131-452B-B8AE-72BBB0023135}" presName="spNode" presStyleCnt="0"/>
      <dgm:spPr/>
      <dgm:t>
        <a:bodyPr/>
        <a:lstStyle/>
        <a:p>
          <a:endParaRPr lang="ru-RU"/>
        </a:p>
      </dgm:t>
    </dgm:pt>
    <dgm:pt modelId="{D2A496E9-E901-4E29-84B9-D60CE72CAFF3}" type="pres">
      <dgm:prSet presAssocID="{308665EE-96E5-480B-8883-82DA69A2E5D3}" presName="sibTrans" presStyleLbl="sibTrans1D1" presStyleIdx="0" presStyleCnt="2"/>
      <dgm:spPr/>
      <dgm:t>
        <a:bodyPr/>
        <a:lstStyle/>
        <a:p>
          <a:endParaRPr lang="ru-RU"/>
        </a:p>
      </dgm:t>
    </dgm:pt>
    <dgm:pt modelId="{2451E369-FDD0-4DDE-9E6A-289B6B448D0E}" type="pres">
      <dgm:prSet presAssocID="{40C695D1-9B9D-42C6-8FE2-2A730A481C5A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DECD71-DCCA-4385-9D88-E8101686FC40}" type="pres">
      <dgm:prSet presAssocID="{40C695D1-9B9D-42C6-8FE2-2A730A481C5A}" presName="spNode" presStyleCnt="0"/>
      <dgm:spPr/>
      <dgm:t>
        <a:bodyPr/>
        <a:lstStyle/>
        <a:p>
          <a:endParaRPr lang="ru-RU"/>
        </a:p>
      </dgm:t>
    </dgm:pt>
    <dgm:pt modelId="{C085942B-8A9E-410B-B171-C0D9D0AE6599}" type="pres">
      <dgm:prSet presAssocID="{E083EEE9-DD2D-401B-8450-77F6AAD63CA6}" presName="sibTrans" presStyleLbl="sibTrans1D1" presStyleIdx="1" presStyleCnt="2"/>
      <dgm:spPr/>
      <dgm:t>
        <a:bodyPr/>
        <a:lstStyle/>
        <a:p>
          <a:endParaRPr lang="ru-RU"/>
        </a:p>
      </dgm:t>
    </dgm:pt>
  </dgm:ptLst>
  <dgm:cxnLst>
    <dgm:cxn modelId="{1A273971-2A3C-4B1F-9481-4FE03A5CF52D}" type="presOf" srcId="{E083EEE9-DD2D-401B-8450-77F6AAD63CA6}" destId="{C085942B-8A9E-410B-B171-C0D9D0AE6599}" srcOrd="0" destOrd="0" presId="urn:microsoft.com/office/officeart/2005/8/layout/cycle6"/>
    <dgm:cxn modelId="{79FF5B7E-B784-400F-9F06-3E3789ED7195}" type="presOf" srcId="{40C695D1-9B9D-42C6-8FE2-2A730A481C5A}" destId="{2451E369-FDD0-4DDE-9E6A-289B6B448D0E}" srcOrd="0" destOrd="0" presId="urn:microsoft.com/office/officeart/2005/8/layout/cycle6"/>
    <dgm:cxn modelId="{658E4715-B376-449C-AA33-57D68A614623}" type="presOf" srcId="{308665EE-96E5-480B-8883-82DA69A2E5D3}" destId="{D2A496E9-E901-4E29-84B9-D60CE72CAFF3}" srcOrd="0" destOrd="0" presId="urn:microsoft.com/office/officeart/2005/8/layout/cycle6"/>
    <dgm:cxn modelId="{6FFEA0E0-0121-41ED-82A8-4A39CE42A013}" srcId="{8D10546A-3F5D-4B49-B1E6-339A02A415FB}" destId="{40C695D1-9B9D-42C6-8FE2-2A730A481C5A}" srcOrd="1" destOrd="0" parTransId="{DFF899A5-9683-4501-B2A6-2C01A2C01AC5}" sibTransId="{E083EEE9-DD2D-401B-8450-77F6AAD63CA6}"/>
    <dgm:cxn modelId="{A13D51E7-CF3E-4485-8E21-3CB1C1E41985}" type="presOf" srcId="{8D10546A-3F5D-4B49-B1E6-339A02A415FB}" destId="{FF659AF8-F400-44D9-97CD-315A5F33BCE0}" srcOrd="0" destOrd="0" presId="urn:microsoft.com/office/officeart/2005/8/layout/cycle6"/>
    <dgm:cxn modelId="{848A242C-AD33-4479-B6EB-1774A72DEFFC}" srcId="{8D10546A-3F5D-4B49-B1E6-339A02A415FB}" destId="{9FAD7685-A131-452B-B8AE-72BBB0023135}" srcOrd="0" destOrd="0" parTransId="{CFD025E9-EAC6-4066-AF50-89D0207CE5DD}" sibTransId="{308665EE-96E5-480B-8883-82DA69A2E5D3}"/>
    <dgm:cxn modelId="{9B9617FC-E12F-429E-B581-96F397587F73}" type="presOf" srcId="{9FAD7685-A131-452B-B8AE-72BBB0023135}" destId="{8B21779F-FD36-46A9-8E0B-B78894D96BD9}" srcOrd="0" destOrd="0" presId="urn:microsoft.com/office/officeart/2005/8/layout/cycle6"/>
    <dgm:cxn modelId="{57EB81A5-E59C-4780-9F6B-1C0E2D3AC918}" type="presParOf" srcId="{FF659AF8-F400-44D9-97CD-315A5F33BCE0}" destId="{8B21779F-FD36-46A9-8E0B-B78894D96BD9}" srcOrd="0" destOrd="0" presId="urn:microsoft.com/office/officeart/2005/8/layout/cycle6"/>
    <dgm:cxn modelId="{A81DB292-2CA6-463B-ABA2-853D1FC08C07}" type="presParOf" srcId="{FF659AF8-F400-44D9-97CD-315A5F33BCE0}" destId="{E042CD27-0497-47B7-BB49-F8BCA2BB195B}" srcOrd="1" destOrd="0" presId="urn:microsoft.com/office/officeart/2005/8/layout/cycle6"/>
    <dgm:cxn modelId="{47D907AD-6BE4-4CE2-9504-3A95E4631B34}" type="presParOf" srcId="{FF659AF8-F400-44D9-97CD-315A5F33BCE0}" destId="{D2A496E9-E901-4E29-84B9-D60CE72CAFF3}" srcOrd="2" destOrd="0" presId="urn:microsoft.com/office/officeart/2005/8/layout/cycle6"/>
    <dgm:cxn modelId="{722BFCBA-5292-4314-A769-33879B4DB429}" type="presParOf" srcId="{FF659AF8-F400-44D9-97CD-315A5F33BCE0}" destId="{2451E369-FDD0-4DDE-9E6A-289B6B448D0E}" srcOrd="3" destOrd="0" presId="urn:microsoft.com/office/officeart/2005/8/layout/cycle6"/>
    <dgm:cxn modelId="{FEC7A745-7F13-4F43-BD42-61956F623CBA}" type="presParOf" srcId="{FF659AF8-F400-44D9-97CD-315A5F33BCE0}" destId="{A9DECD71-DCCA-4385-9D88-E8101686FC40}" srcOrd="4" destOrd="0" presId="urn:microsoft.com/office/officeart/2005/8/layout/cycle6"/>
    <dgm:cxn modelId="{E6440837-26D8-4279-BDD0-B48E0DF34C03}" type="presParOf" srcId="{FF659AF8-F400-44D9-97CD-315A5F33BCE0}" destId="{C085942B-8A9E-410B-B171-C0D9D0AE6599}" srcOrd="5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4EE5D0-2BC5-4264-9219-8F88413D0863}" type="doc">
      <dgm:prSet loTypeId="urn:microsoft.com/office/officeart/2005/8/layout/cycle6" loCatId="cycle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8D913132-6B0B-4E49-B6B4-C0A28A46FEBB}">
      <dgm:prSet phldrT="[Текст]" custT="1"/>
      <dgm:spPr/>
      <dgm:t>
        <a:bodyPr/>
        <a:lstStyle/>
        <a:p>
          <a:r>
            <a:rPr lang="ru-RU" sz="4000" b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Многопрофильность</a:t>
          </a:r>
          <a:endParaRPr lang="ru-RU" sz="4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29CB05-EC10-456D-9342-F8CEB781222A}" type="parTrans" cxnId="{42CF5D97-3E41-4B34-B9FB-E1F2D73C93D5}">
      <dgm:prSet/>
      <dgm:spPr/>
      <dgm:t>
        <a:bodyPr/>
        <a:lstStyle/>
        <a:p>
          <a:endParaRPr lang="ru-RU"/>
        </a:p>
      </dgm:t>
    </dgm:pt>
    <dgm:pt modelId="{6463EEE6-B879-475B-87E6-E2AA7163AA00}" type="sibTrans" cxnId="{42CF5D97-3E41-4B34-B9FB-E1F2D73C93D5}">
      <dgm:prSet/>
      <dgm:spPr/>
      <dgm:t>
        <a:bodyPr/>
        <a:lstStyle/>
        <a:p>
          <a:endParaRPr lang="ru-RU"/>
        </a:p>
      </dgm:t>
    </dgm:pt>
    <dgm:pt modelId="{AA59CEA4-000F-478E-84FF-F10412D1C812}">
      <dgm:prSet phldrT="[Текст]" custT="1"/>
      <dgm:spPr/>
      <dgm:t>
        <a:bodyPr/>
        <a:lstStyle/>
        <a:p>
          <a:r>
            <a: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Стремительное развитие</a:t>
          </a:r>
          <a:endParaRPr lang="ru-RU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97CD95-7147-4396-968C-38689164458A}" type="parTrans" cxnId="{68011665-BAB8-44CF-95A4-34623E047C88}">
      <dgm:prSet/>
      <dgm:spPr/>
      <dgm:t>
        <a:bodyPr/>
        <a:lstStyle/>
        <a:p>
          <a:endParaRPr lang="ru-RU"/>
        </a:p>
      </dgm:t>
    </dgm:pt>
    <dgm:pt modelId="{C90AFA64-A086-4567-962C-6CEF126F7510}" type="sibTrans" cxnId="{68011665-BAB8-44CF-95A4-34623E047C88}">
      <dgm:prSet/>
      <dgm:spPr/>
      <dgm:t>
        <a:bodyPr/>
        <a:lstStyle/>
        <a:p>
          <a:endParaRPr lang="ru-RU"/>
        </a:p>
      </dgm:t>
    </dgm:pt>
    <dgm:pt modelId="{A6B866F8-4500-4832-805A-FB6662D70FF5}">
      <dgm:prSet phldrT="[Текст]" custT="1"/>
      <dgm:spPr/>
      <dgm:t>
        <a:bodyPr/>
        <a:lstStyle/>
        <a:p>
          <a:r>
            <a: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Ориентация на  мировой опыт</a:t>
          </a:r>
          <a:endParaRPr lang="ru-RU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FCCFC6-112E-4760-85B3-1B9A05AC4741}" type="parTrans" cxnId="{BD97AE6C-F3DF-4ADB-BF5F-086698349CEB}">
      <dgm:prSet/>
      <dgm:spPr/>
      <dgm:t>
        <a:bodyPr/>
        <a:lstStyle/>
        <a:p>
          <a:endParaRPr lang="ru-RU"/>
        </a:p>
      </dgm:t>
    </dgm:pt>
    <dgm:pt modelId="{683E321C-E23F-4905-A7BD-16E923365A2C}" type="sibTrans" cxnId="{BD97AE6C-F3DF-4ADB-BF5F-086698349CEB}">
      <dgm:prSet/>
      <dgm:spPr/>
      <dgm:t>
        <a:bodyPr/>
        <a:lstStyle/>
        <a:p>
          <a:endParaRPr lang="ru-RU"/>
        </a:p>
      </dgm:t>
    </dgm:pt>
    <dgm:pt modelId="{0A21AE30-948A-4E3F-82DB-1431594BF81A}" type="pres">
      <dgm:prSet presAssocID="{AB4EE5D0-2BC5-4264-9219-8F88413D086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8B5D7FD-116E-4B61-A5D4-8091ABF0903D}" type="pres">
      <dgm:prSet presAssocID="{8D913132-6B0B-4E49-B6B4-C0A28A46FEBB}" presName="node" presStyleLbl="node1" presStyleIdx="0" presStyleCnt="3" custScaleX="233521" custRadScaleRad="70197" custRadScaleInc="109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C70DCA-836C-4E1E-8088-F792256788A9}" type="pres">
      <dgm:prSet presAssocID="{8D913132-6B0B-4E49-B6B4-C0A28A46FEBB}" presName="spNode" presStyleCnt="0"/>
      <dgm:spPr/>
    </dgm:pt>
    <dgm:pt modelId="{D555DF3B-4873-4314-A3F9-43372ED74C14}" type="pres">
      <dgm:prSet presAssocID="{6463EEE6-B879-475B-87E6-E2AA7163AA00}" presName="sibTrans" presStyleLbl="sibTrans1D1" presStyleIdx="0" presStyleCnt="3"/>
      <dgm:spPr/>
      <dgm:t>
        <a:bodyPr/>
        <a:lstStyle/>
        <a:p>
          <a:endParaRPr lang="ru-RU"/>
        </a:p>
      </dgm:t>
    </dgm:pt>
    <dgm:pt modelId="{60EFD9C6-8753-45CF-85A0-89D732B780A2}" type="pres">
      <dgm:prSet presAssocID="{AA59CEA4-000F-478E-84FF-F10412D1C812}" presName="node" presStyleLbl="node1" presStyleIdx="1" presStyleCnt="3" custScaleX="176713" custRadScaleRad="113971" custRadScaleInc="-168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DC48F4-1547-43F8-8217-72D7E4095C06}" type="pres">
      <dgm:prSet presAssocID="{AA59CEA4-000F-478E-84FF-F10412D1C812}" presName="spNode" presStyleCnt="0"/>
      <dgm:spPr/>
    </dgm:pt>
    <dgm:pt modelId="{DCF07961-CE5B-4B46-9885-E77680F6CFE8}" type="pres">
      <dgm:prSet presAssocID="{C90AFA64-A086-4567-962C-6CEF126F7510}" presName="sibTrans" presStyleLbl="sibTrans1D1" presStyleIdx="1" presStyleCnt="3"/>
      <dgm:spPr/>
      <dgm:t>
        <a:bodyPr/>
        <a:lstStyle/>
        <a:p>
          <a:endParaRPr lang="ru-RU"/>
        </a:p>
      </dgm:t>
    </dgm:pt>
    <dgm:pt modelId="{29075091-F48E-4F25-9EB9-AD366C7C41D0}" type="pres">
      <dgm:prSet presAssocID="{A6B866F8-4500-4832-805A-FB6662D70FF5}" presName="node" presStyleLbl="node1" presStyleIdx="2" presStyleCnt="3" custScaleX="173405" custRadScaleRad="112349" custRadScaleInc="159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DFFD0F-56C7-4B54-9C3D-250463C77F5E}" type="pres">
      <dgm:prSet presAssocID="{A6B866F8-4500-4832-805A-FB6662D70FF5}" presName="spNode" presStyleCnt="0"/>
      <dgm:spPr/>
    </dgm:pt>
    <dgm:pt modelId="{DDF41C69-F21C-417D-9B06-CC25A3245363}" type="pres">
      <dgm:prSet presAssocID="{683E321C-E23F-4905-A7BD-16E923365A2C}" presName="sibTrans" presStyleLbl="sibTrans1D1" presStyleIdx="2" presStyleCnt="3"/>
      <dgm:spPr/>
      <dgm:t>
        <a:bodyPr/>
        <a:lstStyle/>
        <a:p>
          <a:endParaRPr lang="ru-RU"/>
        </a:p>
      </dgm:t>
    </dgm:pt>
  </dgm:ptLst>
  <dgm:cxnLst>
    <dgm:cxn modelId="{42CF5D97-3E41-4B34-B9FB-E1F2D73C93D5}" srcId="{AB4EE5D0-2BC5-4264-9219-8F88413D0863}" destId="{8D913132-6B0B-4E49-B6B4-C0A28A46FEBB}" srcOrd="0" destOrd="0" parTransId="{D029CB05-EC10-456D-9342-F8CEB781222A}" sibTransId="{6463EEE6-B879-475B-87E6-E2AA7163AA00}"/>
    <dgm:cxn modelId="{58DE99D2-BF58-4BDD-9DF6-07FF0A84E7CC}" type="presOf" srcId="{C90AFA64-A086-4567-962C-6CEF126F7510}" destId="{DCF07961-CE5B-4B46-9885-E77680F6CFE8}" srcOrd="0" destOrd="0" presId="urn:microsoft.com/office/officeart/2005/8/layout/cycle6"/>
    <dgm:cxn modelId="{4A06828C-E327-464A-8569-4C3C6862A587}" type="presOf" srcId="{AA59CEA4-000F-478E-84FF-F10412D1C812}" destId="{60EFD9C6-8753-45CF-85A0-89D732B780A2}" srcOrd="0" destOrd="0" presId="urn:microsoft.com/office/officeart/2005/8/layout/cycle6"/>
    <dgm:cxn modelId="{BD97AE6C-F3DF-4ADB-BF5F-086698349CEB}" srcId="{AB4EE5D0-2BC5-4264-9219-8F88413D0863}" destId="{A6B866F8-4500-4832-805A-FB6662D70FF5}" srcOrd="2" destOrd="0" parTransId="{67FCCFC6-112E-4760-85B3-1B9A05AC4741}" sibTransId="{683E321C-E23F-4905-A7BD-16E923365A2C}"/>
    <dgm:cxn modelId="{5E0BA3D9-DA8E-4278-A01E-F6859F582039}" type="presOf" srcId="{6463EEE6-B879-475B-87E6-E2AA7163AA00}" destId="{D555DF3B-4873-4314-A3F9-43372ED74C14}" srcOrd="0" destOrd="0" presId="urn:microsoft.com/office/officeart/2005/8/layout/cycle6"/>
    <dgm:cxn modelId="{AA4E0458-E943-4D3C-81D3-89643A91D1C4}" type="presOf" srcId="{AB4EE5D0-2BC5-4264-9219-8F88413D0863}" destId="{0A21AE30-948A-4E3F-82DB-1431594BF81A}" srcOrd="0" destOrd="0" presId="urn:microsoft.com/office/officeart/2005/8/layout/cycle6"/>
    <dgm:cxn modelId="{68011665-BAB8-44CF-95A4-34623E047C88}" srcId="{AB4EE5D0-2BC5-4264-9219-8F88413D0863}" destId="{AA59CEA4-000F-478E-84FF-F10412D1C812}" srcOrd="1" destOrd="0" parTransId="{A597CD95-7147-4396-968C-38689164458A}" sibTransId="{C90AFA64-A086-4567-962C-6CEF126F7510}"/>
    <dgm:cxn modelId="{885FDD03-C489-4CA2-ACF1-E204FA0ACA04}" type="presOf" srcId="{683E321C-E23F-4905-A7BD-16E923365A2C}" destId="{DDF41C69-F21C-417D-9B06-CC25A3245363}" srcOrd="0" destOrd="0" presId="urn:microsoft.com/office/officeart/2005/8/layout/cycle6"/>
    <dgm:cxn modelId="{903C6364-DEA2-4B35-85A5-A81E7D2EA7C8}" type="presOf" srcId="{8D913132-6B0B-4E49-B6B4-C0A28A46FEBB}" destId="{38B5D7FD-116E-4B61-A5D4-8091ABF0903D}" srcOrd="0" destOrd="0" presId="urn:microsoft.com/office/officeart/2005/8/layout/cycle6"/>
    <dgm:cxn modelId="{4F1838AD-03FF-49D1-B0D4-8554A51C94DC}" type="presOf" srcId="{A6B866F8-4500-4832-805A-FB6662D70FF5}" destId="{29075091-F48E-4F25-9EB9-AD366C7C41D0}" srcOrd="0" destOrd="0" presId="urn:microsoft.com/office/officeart/2005/8/layout/cycle6"/>
    <dgm:cxn modelId="{3EDF5834-8619-4C95-AE80-E77BB11A19DD}" type="presParOf" srcId="{0A21AE30-948A-4E3F-82DB-1431594BF81A}" destId="{38B5D7FD-116E-4B61-A5D4-8091ABF0903D}" srcOrd="0" destOrd="0" presId="urn:microsoft.com/office/officeart/2005/8/layout/cycle6"/>
    <dgm:cxn modelId="{5BB0826D-419E-40AA-AB0B-3E547B11DEBC}" type="presParOf" srcId="{0A21AE30-948A-4E3F-82DB-1431594BF81A}" destId="{12C70DCA-836C-4E1E-8088-F792256788A9}" srcOrd="1" destOrd="0" presId="urn:microsoft.com/office/officeart/2005/8/layout/cycle6"/>
    <dgm:cxn modelId="{57669E53-21E1-46D1-A786-196F2B901CFC}" type="presParOf" srcId="{0A21AE30-948A-4E3F-82DB-1431594BF81A}" destId="{D555DF3B-4873-4314-A3F9-43372ED74C14}" srcOrd="2" destOrd="0" presId="urn:microsoft.com/office/officeart/2005/8/layout/cycle6"/>
    <dgm:cxn modelId="{F80E520B-D6C3-4C3F-922B-5DFCF058D0E1}" type="presParOf" srcId="{0A21AE30-948A-4E3F-82DB-1431594BF81A}" destId="{60EFD9C6-8753-45CF-85A0-89D732B780A2}" srcOrd="3" destOrd="0" presId="urn:microsoft.com/office/officeart/2005/8/layout/cycle6"/>
    <dgm:cxn modelId="{FCC98636-7306-4A12-9180-0629F220C5CD}" type="presParOf" srcId="{0A21AE30-948A-4E3F-82DB-1431594BF81A}" destId="{95DC48F4-1547-43F8-8217-72D7E4095C06}" srcOrd="4" destOrd="0" presId="urn:microsoft.com/office/officeart/2005/8/layout/cycle6"/>
    <dgm:cxn modelId="{2D87ED61-8DD6-4879-AC74-82FB5665030D}" type="presParOf" srcId="{0A21AE30-948A-4E3F-82DB-1431594BF81A}" destId="{DCF07961-CE5B-4B46-9885-E77680F6CFE8}" srcOrd="5" destOrd="0" presId="urn:microsoft.com/office/officeart/2005/8/layout/cycle6"/>
    <dgm:cxn modelId="{11983F08-7C70-498E-B847-46D7A0A1DFF8}" type="presParOf" srcId="{0A21AE30-948A-4E3F-82DB-1431594BF81A}" destId="{29075091-F48E-4F25-9EB9-AD366C7C41D0}" srcOrd="6" destOrd="0" presId="urn:microsoft.com/office/officeart/2005/8/layout/cycle6"/>
    <dgm:cxn modelId="{4E858FBB-C8BF-4B6C-85F6-D8FE4B777EE6}" type="presParOf" srcId="{0A21AE30-948A-4E3F-82DB-1431594BF81A}" destId="{C4DFFD0F-56C7-4B54-9C3D-250463C77F5E}" srcOrd="7" destOrd="0" presId="urn:microsoft.com/office/officeart/2005/8/layout/cycle6"/>
    <dgm:cxn modelId="{CDED9941-0699-438D-9B5E-92B96F475912}" type="presParOf" srcId="{0A21AE30-948A-4E3F-82DB-1431594BF81A}" destId="{DDF41C69-F21C-417D-9B06-CC25A3245363}" srcOrd="8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F2B888-EBA4-42D6-846B-7C29D209A765}" type="doc">
      <dgm:prSet loTypeId="urn:microsoft.com/office/officeart/2005/8/layout/vList4#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315C2594-ADE6-4168-A78D-F648273DDD38}">
      <dgm:prSet phldrT="[Текст]" custT="1"/>
      <dgm:spPr/>
      <dgm:t>
        <a:bodyPr/>
        <a:lstStyle/>
        <a:p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Université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Bordeaux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2E02EF-F60B-47DC-8391-2146850874A4}" type="parTrans" cxnId="{25E163DA-5E0C-48E5-983D-365EF51A771A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A9A75D-6392-43B5-97DE-914C978B2FC2}" type="sibTrans" cxnId="{25E163DA-5E0C-48E5-983D-365EF51A771A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690C7E-8249-46D0-99EE-D19484F97FD9}">
      <dgm:prSet phldrT="[Текст]" custT="1"/>
      <dgm:spPr/>
      <dgm:t>
        <a:bodyPr/>
        <a:lstStyle/>
        <a:p>
          <a:r>
            <a:rPr lang="fr-FR" sz="2400" dirty="0" smtClean="0">
              <a:latin typeface="Times New Roman" pitchFamily="18" charset="0"/>
              <a:cs typeface="Times New Roman" pitchFamily="18" charset="0"/>
            </a:rPr>
            <a:t>École des Hautes Études d'Ingénieur (Lille)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2F61CA-6130-4C83-8B32-ADB04BB5CC35}" type="parTrans" cxnId="{5DC864CB-B916-4715-A3CC-A9999EACE797}">
      <dgm:prSet/>
      <dgm:spPr/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8C68BF29-F79A-4918-9742-AB6C9DEA8291}" type="sibTrans" cxnId="{5DC864CB-B916-4715-A3CC-A9999EACE797}">
      <dgm:prSet/>
      <dgm:spPr/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9FBB1D95-57C1-455C-BF9D-B3B10DF47D8D}">
      <dgm:prSet phldrT="[Текст]" custT="1"/>
      <dgm:spPr/>
      <dgm:t>
        <a:bodyPr/>
        <a:lstStyle/>
        <a:p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Strasbourg,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École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d'Architecture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DFEF8F-7C29-4045-ACAB-C5A2D397F59F}" type="sibTrans" cxnId="{EE47DBE5-4637-4890-AD20-638B6C44620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937DBD-F034-40BF-A3F7-CDA73D0534CB}" type="parTrans" cxnId="{EE47DBE5-4637-4890-AD20-638B6C44620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AABD9A-D848-4211-A8DB-8B0D814B683D}" type="pres">
      <dgm:prSet presAssocID="{51F2B888-EBA4-42D6-846B-7C29D209A76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6787C89-3E00-4BFF-A862-9FD69A3577F5}" type="pres">
      <dgm:prSet presAssocID="{315C2594-ADE6-4168-A78D-F648273DDD38}" presName="comp" presStyleCnt="0"/>
      <dgm:spPr/>
    </dgm:pt>
    <dgm:pt modelId="{5AE2479A-A5FF-4B77-8219-95F441ED7273}" type="pres">
      <dgm:prSet presAssocID="{315C2594-ADE6-4168-A78D-F648273DDD38}" presName="box" presStyleLbl="node1" presStyleIdx="0" presStyleCnt="3"/>
      <dgm:spPr/>
      <dgm:t>
        <a:bodyPr/>
        <a:lstStyle/>
        <a:p>
          <a:endParaRPr lang="ru-RU"/>
        </a:p>
      </dgm:t>
    </dgm:pt>
    <dgm:pt modelId="{55997531-CD77-4E3E-A801-E5EC1CF0B249}" type="pres">
      <dgm:prSet presAssocID="{315C2594-ADE6-4168-A78D-F648273DDD38}" presName="img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ru-RU"/>
        </a:p>
      </dgm:t>
    </dgm:pt>
    <dgm:pt modelId="{E848C883-EDD9-4357-9212-CBFA5410353C}" type="pres">
      <dgm:prSet presAssocID="{315C2594-ADE6-4168-A78D-F648273DDD38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6A63DA-13E0-4EE2-ABBB-27DF586E04CF}" type="pres">
      <dgm:prSet presAssocID="{B0A9A75D-6392-43B5-97DE-914C978B2FC2}" presName="spacer" presStyleCnt="0"/>
      <dgm:spPr/>
    </dgm:pt>
    <dgm:pt modelId="{B5EFF723-8B0A-450B-BB53-0929A3226922}" type="pres">
      <dgm:prSet presAssocID="{2B690C7E-8249-46D0-99EE-D19484F97FD9}" presName="comp" presStyleCnt="0"/>
      <dgm:spPr/>
    </dgm:pt>
    <dgm:pt modelId="{1A5A32B9-B312-42F2-8BAC-23625091F3B9}" type="pres">
      <dgm:prSet presAssocID="{2B690C7E-8249-46D0-99EE-D19484F97FD9}" presName="box" presStyleLbl="node1" presStyleIdx="1" presStyleCnt="3"/>
      <dgm:spPr/>
      <dgm:t>
        <a:bodyPr/>
        <a:lstStyle/>
        <a:p>
          <a:endParaRPr lang="ru-RU"/>
        </a:p>
      </dgm:t>
    </dgm:pt>
    <dgm:pt modelId="{DB0EFCCC-B68C-4575-830A-3EAD11F1BF35}" type="pres">
      <dgm:prSet presAssocID="{2B690C7E-8249-46D0-99EE-D19484F97FD9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78000" r="-178000"/>
          </a:stretch>
        </a:blipFill>
      </dgm:spPr>
      <dgm:t>
        <a:bodyPr/>
        <a:lstStyle/>
        <a:p>
          <a:endParaRPr lang="ru-RU"/>
        </a:p>
      </dgm:t>
    </dgm:pt>
    <dgm:pt modelId="{120A2D36-C82F-4754-BCC6-2232F434E136}" type="pres">
      <dgm:prSet presAssocID="{2B690C7E-8249-46D0-99EE-D19484F97FD9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5F1E4B-61DD-4430-8FA8-6E0F1BFAFBA1}" type="pres">
      <dgm:prSet presAssocID="{8C68BF29-F79A-4918-9742-AB6C9DEA8291}" presName="spacer" presStyleCnt="0"/>
      <dgm:spPr/>
    </dgm:pt>
    <dgm:pt modelId="{459B2D10-103F-48B5-83AB-335E21B2D130}" type="pres">
      <dgm:prSet presAssocID="{9FBB1D95-57C1-455C-BF9D-B3B10DF47D8D}" presName="comp" presStyleCnt="0"/>
      <dgm:spPr/>
    </dgm:pt>
    <dgm:pt modelId="{7DAB2ADE-8B17-4119-9129-DA70CC0D133B}" type="pres">
      <dgm:prSet presAssocID="{9FBB1D95-57C1-455C-BF9D-B3B10DF47D8D}" presName="box" presStyleLbl="node1" presStyleIdx="2" presStyleCnt="3"/>
      <dgm:spPr/>
      <dgm:t>
        <a:bodyPr/>
        <a:lstStyle/>
        <a:p>
          <a:endParaRPr lang="ru-RU"/>
        </a:p>
      </dgm:t>
    </dgm:pt>
    <dgm:pt modelId="{2939921F-55A3-444F-9FE8-EE213CD12805}" type="pres">
      <dgm:prSet presAssocID="{9FBB1D95-57C1-455C-BF9D-B3B10DF47D8D}" presName="img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BA781632-215A-4BB3-A712-D60574525D84}" type="pres">
      <dgm:prSet presAssocID="{9FBB1D95-57C1-455C-BF9D-B3B10DF47D8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CD3201D-885F-430C-A661-C7BDA18A4824}" type="presOf" srcId="{9FBB1D95-57C1-455C-BF9D-B3B10DF47D8D}" destId="{BA781632-215A-4BB3-A712-D60574525D84}" srcOrd="1" destOrd="0" presId="urn:microsoft.com/office/officeart/2005/8/layout/vList4#1"/>
    <dgm:cxn modelId="{EE47DBE5-4637-4890-AD20-638B6C446209}" srcId="{51F2B888-EBA4-42D6-846B-7C29D209A765}" destId="{9FBB1D95-57C1-455C-BF9D-B3B10DF47D8D}" srcOrd="2" destOrd="0" parTransId="{3A937DBD-F034-40BF-A3F7-CDA73D0534CB}" sibTransId="{99DFEF8F-7C29-4045-ACAB-C5A2D397F59F}"/>
    <dgm:cxn modelId="{F3013F6B-A5E0-460F-B704-07286AB6B9AE}" type="presOf" srcId="{2B690C7E-8249-46D0-99EE-D19484F97FD9}" destId="{1A5A32B9-B312-42F2-8BAC-23625091F3B9}" srcOrd="0" destOrd="0" presId="urn:microsoft.com/office/officeart/2005/8/layout/vList4#1"/>
    <dgm:cxn modelId="{5DC864CB-B916-4715-A3CC-A9999EACE797}" srcId="{51F2B888-EBA4-42D6-846B-7C29D209A765}" destId="{2B690C7E-8249-46D0-99EE-D19484F97FD9}" srcOrd="1" destOrd="0" parTransId="{382F61CA-6130-4C83-8B32-ADB04BB5CC35}" sibTransId="{8C68BF29-F79A-4918-9742-AB6C9DEA8291}"/>
    <dgm:cxn modelId="{A76F7F6B-A997-485C-BF08-AEF3FA8DDDA3}" type="presOf" srcId="{51F2B888-EBA4-42D6-846B-7C29D209A765}" destId="{4AAABD9A-D848-4211-A8DB-8B0D814B683D}" srcOrd="0" destOrd="0" presId="urn:microsoft.com/office/officeart/2005/8/layout/vList4#1"/>
    <dgm:cxn modelId="{25E163DA-5E0C-48E5-983D-365EF51A771A}" srcId="{51F2B888-EBA4-42D6-846B-7C29D209A765}" destId="{315C2594-ADE6-4168-A78D-F648273DDD38}" srcOrd="0" destOrd="0" parTransId="{7B2E02EF-F60B-47DC-8391-2146850874A4}" sibTransId="{B0A9A75D-6392-43B5-97DE-914C978B2FC2}"/>
    <dgm:cxn modelId="{169536E4-07B5-41D9-9669-93FE059B3729}" type="presOf" srcId="{315C2594-ADE6-4168-A78D-F648273DDD38}" destId="{E848C883-EDD9-4357-9212-CBFA5410353C}" srcOrd="1" destOrd="0" presId="urn:microsoft.com/office/officeart/2005/8/layout/vList4#1"/>
    <dgm:cxn modelId="{D089ED6D-647D-4B31-9BB1-4888FC518D74}" type="presOf" srcId="{315C2594-ADE6-4168-A78D-F648273DDD38}" destId="{5AE2479A-A5FF-4B77-8219-95F441ED7273}" srcOrd="0" destOrd="0" presId="urn:microsoft.com/office/officeart/2005/8/layout/vList4#1"/>
    <dgm:cxn modelId="{B31D25AD-9BCC-4B60-A8C4-A26CEE720B6B}" type="presOf" srcId="{2B690C7E-8249-46D0-99EE-D19484F97FD9}" destId="{120A2D36-C82F-4754-BCC6-2232F434E136}" srcOrd="1" destOrd="0" presId="urn:microsoft.com/office/officeart/2005/8/layout/vList4#1"/>
    <dgm:cxn modelId="{1B4829C1-7BBB-48E4-97F5-7FD450E4B78B}" type="presOf" srcId="{9FBB1D95-57C1-455C-BF9D-B3B10DF47D8D}" destId="{7DAB2ADE-8B17-4119-9129-DA70CC0D133B}" srcOrd="0" destOrd="0" presId="urn:microsoft.com/office/officeart/2005/8/layout/vList4#1"/>
    <dgm:cxn modelId="{5985C4AB-8CCA-4FCF-A1F8-258355E260C4}" type="presParOf" srcId="{4AAABD9A-D848-4211-A8DB-8B0D814B683D}" destId="{C6787C89-3E00-4BFF-A862-9FD69A3577F5}" srcOrd="0" destOrd="0" presId="urn:microsoft.com/office/officeart/2005/8/layout/vList4#1"/>
    <dgm:cxn modelId="{3BE97E50-4FF2-4262-B645-BCF886C52DC5}" type="presParOf" srcId="{C6787C89-3E00-4BFF-A862-9FD69A3577F5}" destId="{5AE2479A-A5FF-4B77-8219-95F441ED7273}" srcOrd="0" destOrd="0" presId="urn:microsoft.com/office/officeart/2005/8/layout/vList4#1"/>
    <dgm:cxn modelId="{7A74AC3C-E3CD-461C-8DE8-006C7655471E}" type="presParOf" srcId="{C6787C89-3E00-4BFF-A862-9FD69A3577F5}" destId="{55997531-CD77-4E3E-A801-E5EC1CF0B249}" srcOrd="1" destOrd="0" presId="urn:microsoft.com/office/officeart/2005/8/layout/vList4#1"/>
    <dgm:cxn modelId="{D841921A-FFE8-4B99-8FF9-CE7E18943260}" type="presParOf" srcId="{C6787C89-3E00-4BFF-A862-9FD69A3577F5}" destId="{E848C883-EDD9-4357-9212-CBFA5410353C}" srcOrd="2" destOrd="0" presId="urn:microsoft.com/office/officeart/2005/8/layout/vList4#1"/>
    <dgm:cxn modelId="{07F39D1E-D43D-490E-9888-A6AFC1E64D6A}" type="presParOf" srcId="{4AAABD9A-D848-4211-A8DB-8B0D814B683D}" destId="{986A63DA-13E0-4EE2-ABBB-27DF586E04CF}" srcOrd="1" destOrd="0" presId="urn:microsoft.com/office/officeart/2005/8/layout/vList4#1"/>
    <dgm:cxn modelId="{27440D90-1AFE-400C-8080-B2A2D8FD5789}" type="presParOf" srcId="{4AAABD9A-D848-4211-A8DB-8B0D814B683D}" destId="{B5EFF723-8B0A-450B-BB53-0929A3226922}" srcOrd="2" destOrd="0" presId="urn:microsoft.com/office/officeart/2005/8/layout/vList4#1"/>
    <dgm:cxn modelId="{B9E97E7A-8575-47C6-91C4-EE2B71FA6A6D}" type="presParOf" srcId="{B5EFF723-8B0A-450B-BB53-0929A3226922}" destId="{1A5A32B9-B312-42F2-8BAC-23625091F3B9}" srcOrd="0" destOrd="0" presId="urn:microsoft.com/office/officeart/2005/8/layout/vList4#1"/>
    <dgm:cxn modelId="{F0CE999D-211D-45F2-9EDB-107B45DB2CF0}" type="presParOf" srcId="{B5EFF723-8B0A-450B-BB53-0929A3226922}" destId="{DB0EFCCC-B68C-4575-830A-3EAD11F1BF35}" srcOrd="1" destOrd="0" presId="urn:microsoft.com/office/officeart/2005/8/layout/vList4#1"/>
    <dgm:cxn modelId="{786645AE-4DE3-45D2-8D66-F596F4150887}" type="presParOf" srcId="{B5EFF723-8B0A-450B-BB53-0929A3226922}" destId="{120A2D36-C82F-4754-BCC6-2232F434E136}" srcOrd="2" destOrd="0" presId="urn:microsoft.com/office/officeart/2005/8/layout/vList4#1"/>
    <dgm:cxn modelId="{3DB46121-4D9D-494A-AC66-489EA98F3276}" type="presParOf" srcId="{4AAABD9A-D848-4211-A8DB-8B0D814B683D}" destId="{C85F1E4B-61DD-4430-8FA8-6E0F1BFAFBA1}" srcOrd="3" destOrd="0" presId="urn:microsoft.com/office/officeart/2005/8/layout/vList4#1"/>
    <dgm:cxn modelId="{04A30EA2-2665-495F-B56B-B964A5DBE297}" type="presParOf" srcId="{4AAABD9A-D848-4211-A8DB-8B0D814B683D}" destId="{459B2D10-103F-48B5-83AB-335E21B2D130}" srcOrd="4" destOrd="0" presId="urn:microsoft.com/office/officeart/2005/8/layout/vList4#1"/>
    <dgm:cxn modelId="{E9883D09-0DBC-4EE4-A15D-C34D1AAB1A39}" type="presParOf" srcId="{459B2D10-103F-48B5-83AB-335E21B2D130}" destId="{7DAB2ADE-8B17-4119-9129-DA70CC0D133B}" srcOrd="0" destOrd="0" presId="urn:microsoft.com/office/officeart/2005/8/layout/vList4#1"/>
    <dgm:cxn modelId="{69D3072D-CFEE-465D-8D76-08E3465ECDDF}" type="presParOf" srcId="{459B2D10-103F-48B5-83AB-335E21B2D130}" destId="{2939921F-55A3-444F-9FE8-EE213CD12805}" srcOrd="1" destOrd="0" presId="urn:microsoft.com/office/officeart/2005/8/layout/vList4#1"/>
    <dgm:cxn modelId="{8885CCFD-A425-4FCB-84A7-C7FDBA9F5A40}" type="presParOf" srcId="{459B2D10-103F-48B5-83AB-335E21B2D130}" destId="{BA781632-215A-4BB3-A712-D60574525D84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1F2B888-EBA4-42D6-846B-7C29D209A765}" type="doc">
      <dgm:prSet loTypeId="urn:microsoft.com/office/officeart/2005/8/layout/vList4#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315C2594-ADE6-4168-A78D-F648273DDD38}">
      <dgm:prSet phldrT="[Текст]" custT="1"/>
      <dgm:spPr/>
      <dgm:t>
        <a:bodyPr/>
        <a:lstStyle/>
        <a:p>
          <a:r>
            <a:rPr lang="fr-FR" sz="2400" dirty="0" smtClean="0">
              <a:latin typeface="Times New Roman" pitchFamily="18" charset="0"/>
              <a:cs typeface="Times New Roman" pitchFamily="18" charset="0"/>
            </a:rPr>
            <a:t>École d'Architecture de Paris-Belleville 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2E02EF-F60B-47DC-8391-2146850874A4}" type="parTrans" cxnId="{25E163DA-5E0C-48E5-983D-365EF51A771A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A9A75D-6392-43B5-97DE-914C978B2FC2}" type="sibTrans" cxnId="{25E163DA-5E0C-48E5-983D-365EF51A771A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030248-DA98-4821-A908-01B287056CC8}">
      <dgm:prSet phldrT="[Текст]" custT="1"/>
      <dgm:spPr/>
      <dgm:t>
        <a:bodyPr/>
        <a:lstStyle/>
        <a:p>
          <a:r>
            <a:rPr lang="fr-FR" sz="2400" dirty="0" smtClean="0">
              <a:latin typeface="Times New Roman" pitchFamily="18" charset="0"/>
              <a:cs typeface="Times New Roman" pitchFamily="18" charset="0"/>
            </a:rPr>
            <a:t>École des Ingénieurs de la Ville de Paris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5C6591-2DD4-4746-AAA4-0CA57CA7B604}" type="parTrans" cxnId="{490FC5C4-A04D-40D4-8193-084480579105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7840F8-DA7C-4810-A4CB-F84FC5C30208}" type="sibTrans" cxnId="{490FC5C4-A04D-40D4-8193-084480579105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81CF15-3ED5-41EC-BCA3-551451D0AFD2}">
      <dgm:prSet custT="1"/>
      <dgm:spPr/>
      <dgm:t>
        <a:bodyPr/>
        <a:lstStyle/>
        <a:p>
          <a:r>
            <a:rPr lang="fr-FR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l’Ecole nationale supérieure d’architecture de Versailles 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DF7D84-170D-4D44-8828-D457D4DEB9F4}" type="sibTrans" cxnId="{5D6F221E-AECF-4F78-8527-36B18F887C3C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FCC804-02DA-4E51-A541-D2FED9F8EC83}" type="parTrans" cxnId="{5D6F221E-AECF-4F78-8527-36B18F887C3C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AABD9A-D848-4211-A8DB-8B0D814B683D}" type="pres">
      <dgm:prSet presAssocID="{51F2B888-EBA4-42D6-846B-7C29D209A76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6787C89-3E00-4BFF-A862-9FD69A3577F5}" type="pres">
      <dgm:prSet presAssocID="{315C2594-ADE6-4168-A78D-F648273DDD38}" presName="comp" presStyleCnt="0"/>
      <dgm:spPr/>
    </dgm:pt>
    <dgm:pt modelId="{5AE2479A-A5FF-4B77-8219-95F441ED7273}" type="pres">
      <dgm:prSet presAssocID="{315C2594-ADE6-4168-A78D-F648273DDD38}" presName="box" presStyleLbl="node1" presStyleIdx="0" presStyleCnt="3"/>
      <dgm:spPr/>
      <dgm:t>
        <a:bodyPr/>
        <a:lstStyle/>
        <a:p>
          <a:endParaRPr lang="ru-RU"/>
        </a:p>
      </dgm:t>
    </dgm:pt>
    <dgm:pt modelId="{55997531-CD77-4E3E-A801-E5EC1CF0B249}" type="pres">
      <dgm:prSet presAssocID="{315C2594-ADE6-4168-A78D-F648273DDD38}" presName="img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</dgm:spPr>
      <dgm:t>
        <a:bodyPr/>
        <a:lstStyle/>
        <a:p>
          <a:endParaRPr lang="ru-RU"/>
        </a:p>
      </dgm:t>
    </dgm:pt>
    <dgm:pt modelId="{E848C883-EDD9-4357-9212-CBFA5410353C}" type="pres">
      <dgm:prSet presAssocID="{315C2594-ADE6-4168-A78D-F648273DDD38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6A63DA-13E0-4EE2-ABBB-27DF586E04CF}" type="pres">
      <dgm:prSet presAssocID="{B0A9A75D-6392-43B5-97DE-914C978B2FC2}" presName="spacer" presStyleCnt="0"/>
      <dgm:spPr/>
    </dgm:pt>
    <dgm:pt modelId="{013433BD-029B-449D-BDA6-22C0E445EA6F}" type="pres">
      <dgm:prSet presAssocID="{7C030248-DA98-4821-A908-01B287056CC8}" presName="comp" presStyleCnt="0"/>
      <dgm:spPr/>
    </dgm:pt>
    <dgm:pt modelId="{DFCFE793-79CE-4BA8-BB29-73D5F24E5C28}" type="pres">
      <dgm:prSet presAssocID="{7C030248-DA98-4821-A908-01B287056CC8}" presName="box" presStyleLbl="node1" presStyleIdx="1" presStyleCnt="3"/>
      <dgm:spPr/>
      <dgm:t>
        <a:bodyPr/>
        <a:lstStyle/>
        <a:p>
          <a:endParaRPr lang="ru-RU"/>
        </a:p>
      </dgm:t>
    </dgm:pt>
    <dgm:pt modelId="{B96EFFB4-5536-4C27-9498-6AB9D2AC5109}" type="pres">
      <dgm:prSet presAssocID="{7C030248-DA98-4821-A908-01B287056CC8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  <dgm:t>
        <a:bodyPr/>
        <a:lstStyle/>
        <a:p>
          <a:endParaRPr lang="ru-RU"/>
        </a:p>
      </dgm:t>
    </dgm:pt>
    <dgm:pt modelId="{A9995EBF-1FD5-447B-9E20-607B96D4A1AD}" type="pres">
      <dgm:prSet presAssocID="{7C030248-DA98-4821-A908-01B287056CC8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C489BA-0312-460D-87C9-33553B0B0204}" type="pres">
      <dgm:prSet presAssocID="{F77840F8-DA7C-4810-A4CB-F84FC5C30208}" presName="spacer" presStyleCnt="0"/>
      <dgm:spPr/>
    </dgm:pt>
    <dgm:pt modelId="{8CF6B52E-8558-41DF-B500-2036D27D33E9}" type="pres">
      <dgm:prSet presAssocID="{8C81CF15-3ED5-41EC-BCA3-551451D0AFD2}" presName="comp" presStyleCnt="0"/>
      <dgm:spPr/>
    </dgm:pt>
    <dgm:pt modelId="{0109443C-BD9C-4C7C-9AE7-5C24AADEAFF7}" type="pres">
      <dgm:prSet presAssocID="{8C81CF15-3ED5-41EC-BCA3-551451D0AFD2}" presName="box" presStyleLbl="node1" presStyleIdx="2" presStyleCnt="3"/>
      <dgm:spPr/>
      <dgm:t>
        <a:bodyPr/>
        <a:lstStyle/>
        <a:p>
          <a:endParaRPr lang="ru-RU"/>
        </a:p>
      </dgm:t>
    </dgm:pt>
    <dgm:pt modelId="{ED863AA3-CA91-468A-ACFE-259CB9E4C317}" type="pres">
      <dgm:prSet presAssocID="{8C81CF15-3ED5-41EC-BCA3-551451D0AFD2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59000" r="-259000"/>
          </a:stretch>
        </a:blipFill>
      </dgm:spPr>
      <dgm:t>
        <a:bodyPr/>
        <a:lstStyle/>
        <a:p>
          <a:endParaRPr lang="ru-RU"/>
        </a:p>
      </dgm:t>
    </dgm:pt>
    <dgm:pt modelId="{4032AD1A-D711-4786-BCEC-0D1FA916E04A}" type="pres">
      <dgm:prSet presAssocID="{8C81CF15-3ED5-41EC-BCA3-551451D0AFD2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C41C7ED-DB8B-4772-AFA2-E631023C87B6}" type="presOf" srcId="{51F2B888-EBA4-42D6-846B-7C29D209A765}" destId="{4AAABD9A-D848-4211-A8DB-8B0D814B683D}" srcOrd="0" destOrd="0" presId="urn:microsoft.com/office/officeart/2005/8/layout/vList4#2"/>
    <dgm:cxn modelId="{2FA053DF-F97F-4879-A944-83596FF7D492}" type="presOf" srcId="{315C2594-ADE6-4168-A78D-F648273DDD38}" destId="{5AE2479A-A5FF-4B77-8219-95F441ED7273}" srcOrd="0" destOrd="0" presId="urn:microsoft.com/office/officeart/2005/8/layout/vList4#2"/>
    <dgm:cxn modelId="{B66ED725-0233-4AC6-B729-850EBDD00C80}" type="presOf" srcId="{8C81CF15-3ED5-41EC-BCA3-551451D0AFD2}" destId="{4032AD1A-D711-4786-BCEC-0D1FA916E04A}" srcOrd="1" destOrd="0" presId="urn:microsoft.com/office/officeart/2005/8/layout/vList4#2"/>
    <dgm:cxn modelId="{5D6F221E-AECF-4F78-8527-36B18F887C3C}" srcId="{51F2B888-EBA4-42D6-846B-7C29D209A765}" destId="{8C81CF15-3ED5-41EC-BCA3-551451D0AFD2}" srcOrd="2" destOrd="0" parTransId="{EBFCC804-02DA-4E51-A541-D2FED9F8EC83}" sibTransId="{58DF7D84-170D-4D44-8828-D457D4DEB9F4}"/>
    <dgm:cxn modelId="{FF88D7B6-89D9-434D-A55E-0C35F8DDAC09}" type="presOf" srcId="{315C2594-ADE6-4168-A78D-F648273DDD38}" destId="{E848C883-EDD9-4357-9212-CBFA5410353C}" srcOrd="1" destOrd="0" presId="urn:microsoft.com/office/officeart/2005/8/layout/vList4#2"/>
    <dgm:cxn modelId="{1AE89460-2DFA-41B7-8F54-08C2EAAD60D4}" type="presOf" srcId="{7C030248-DA98-4821-A908-01B287056CC8}" destId="{A9995EBF-1FD5-447B-9E20-607B96D4A1AD}" srcOrd="1" destOrd="0" presId="urn:microsoft.com/office/officeart/2005/8/layout/vList4#2"/>
    <dgm:cxn modelId="{490FC5C4-A04D-40D4-8193-084480579105}" srcId="{51F2B888-EBA4-42D6-846B-7C29D209A765}" destId="{7C030248-DA98-4821-A908-01B287056CC8}" srcOrd="1" destOrd="0" parTransId="{9A5C6591-2DD4-4746-AAA4-0CA57CA7B604}" sibTransId="{F77840F8-DA7C-4810-A4CB-F84FC5C30208}"/>
    <dgm:cxn modelId="{116C09D9-7425-429B-88DB-46F62B424C17}" type="presOf" srcId="{7C030248-DA98-4821-A908-01B287056CC8}" destId="{DFCFE793-79CE-4BA8-BB29-73D5F24E5C28}" srcOrd="0" destOrd="0" presId="urn:microsoft.com/office/officeart/2005/8/layout/vList4#2"/>
    <dgm:cxn modelId="{72455E9C-D8FF-4C70-8BCF-0B7A96046ED0}" type="presOf" srcId="{8C81CF15-3ED5-41EC-BCA3-551451D0AFD2}" destId="{0109443C-BD9C-4C7C-9AE7-5C24AADEAFF7}" srcOrd="0" destOrd="0" presId="urn:microsoft.com/office/officeart/2005/8/layout/vList4#2"/>
    <dgm:cxn modelId="{25E163DA-5E0C-48E5-983D-365EF51A771A}" srcId="{51F2B888-EBA4-42D6-846B-7C29D209A765}" destId="{315C2594-ADE6-4168-A78D-F648273DDD38}" srcOrd="0" destOrd="0" parTransId="{7B2E02EF-F60B-47DC-8391-2146850874A4}" sibTransId="{B0A9A75D-6392-43B5-97DE-914C978B2FC2}"/>
    <dgm:cxn modelId="{3D3C5D35-D26D-4B3C-B1E8-A623DC51526B}" type="presParOf" srcId="{4AAABD9A-D848-4211-A8DB-8B0D814B683D}" destId="{C6787C89-3E00-4BFF-A862-9FD69A3577F5}" srcOrd="0" destOrd="0" presId="urn:microsoft.com/office/officeart/2005/8/layout/vList4#2"/>
    <dgm:cxn modelId="{E0BE9B39-E4CE-41F1-8F0B-8AA8DF93ED21}" type="presParOf" srcId="{C6787C89-3E00-4BFF-A862-9FD69A3577F5}" destId="{5AE2479A-A5FF-4B77-8219-95F441ED7273}" srcOrd="0" destOrd="0" presId="urn:microsoft.com/office/officeart/2005/8/layout/vList4#2"/>
    <dgm:cxn modelId="{01C1AFFD-5D6F-44F6-AA60-4414448FCDFD}" type="presParOf" srcId="{C6787C89-3E00-4BFF-A862-9FD69A3577F5}" destId="{55997531-CD77-4E3E-A801-E5EC1CF0B249}" srcOrd="1" destOrd="0" presId="urn:microsoft.com/office/officeart/2005/8/layout/vList4#2"/>
    <dgm:cxn modelId="{F021BD47-BC26-4B50-A6C9-3467ED8FB374}" type="presParOf" srcId="{C6787C89-3E00-4BFF-A862-9FD69A3577F5}" destId="{E848C883-EDD9-4357-9212-CBFA5410353C}" srcOrd="2" destOrd="0" presId="urn:microsoft.com/office/officeart/2005/8/layout/vList4#2"/>
    <dgm:cxn modelId="{77E067ED-DE2A-46C1-8FB3-0CF719D68DD2}" type="presParOf" srcId="{4AAABD9A-D848-4211-A8DB-8B0D814B683D}" destId="{986A63DA-13E0-4EE2-ABBB-27DF586E04CF}" srcOrd="1" destOrd="0" presId="urn:microsoft.com/office/officeart/2005/8/layout/vList4#2"/>
    <dgm:cxn modelId="{0C5BA433-DF09-4C50-8DB8-FD95FA57A21E}" type="presParOf" srcId="{4AAABD9A-D848-4211-A8DB-8B0D814B683D}" destId="{013433BD-029B-449D-BDA6-22C0E445EA6F}" srcOrd="2" destOrd="0" presId="urn:microsoft.com/office/officeart/2005/8/layout/vList4#2"/>
    <dgm:cxn modelId="{05A20C5F-EB2D-44A4-AC45-E3BD94CDFF64}" type="presParOf" srcId="{013433BD-029B-449D-BDA6-22C0E445EA6F}" destId="{DFCFE793-79CE-4BA8-BB29-73D5F24E5C28}" srcOrd="0" destOrd="0" presId="urn:microsoft.com/office/officeart/2005/8/layout/vList4#2"/>
    <dgm:cxn modelId="{C92881CA-C489-4174-94D1-9C94FF699D35}" type="presParOf" srcId="{013433BD-029B-449D-BDA6-22C0E445EA6F}" destId="{B96EFFB4-5536-4C27-9498-6AB9D2AC5109}" srcOrd="1" destOrd="0" presId="urn:microsoft.com/office/officeart/2005/8/layout/vList4#2"/>
    <dgm:cxn modelId="{3E4BAB82-DB71-4EA9-A823-93272E2E3FDF}" type="presParOf" srcId="{013433BD-029B-449D-BDA6-22C0E445EA6F}" destId="{A9995EBF-1FD5-447B-9E20-607B96D4A1AD}" srcOrd="2" destOrd="0" presId="urn:microsoft.com/office/officeart/2005/8/layout/vList4#2"/>
    <dgm:cxn modelId="{0E180D28-0C9E-444A-B91C-6B3AD637F04C}" type="presParOf" srcId="{4AAABD9A-D848-4211-A8DB-8B0D814B683D}" destId="{5AC489BA-0312-460D-87C9-33553B0B0204}" srcOrd="3" destOrd="0" presId="urn:microsoft.com/office/officeart/2005/8/layout/vList4#2"/>
    <dgm:cxn modelId="{CA55C35D-C52B-4499-80FB-529C99168E56}" type="presParOf" srcId="{4AAABD9A-D848-4211-A8DB-8B0D814B683D}" destId="{8CF6B52E-8558-41DF-B500-2036D27D33E9}" srcOrd="4" destOrd="0" presId="urn:microsoft.com/office/officeart/2005/8/layout/vList4#2"/>
    <dgm:cxn modelId="{E108BC0B-77D2-430E-BA43-A5224BA38DA5}" type="presParOf" srcId="{8CF6B52E-8558-41DF-B500-2036D27D33E9}" destId="{0109443C-BD9C-4C7C-9AE7-5C24AADEAFF7}" srcOrd="0" destOrd="0" presId="urn:microsoft.com/office/officeart/2005/8/layout/vList4#2"/>
    <dgm:cxn modelId="{630707ED-284E-4AF8-92C8-B4383C9AF004}" type="presParOf" srcId="{8CF6B52E-8558-41DF-B500-2036D27D33E9}" destId="{ED863AA3-CA91-468A-ACFE-259CB9E4C317}" srcOrd="1" destOrd="0" presId="urn:microsoft.com/office/officeart/2005/8/layout/vList4#2"/>
    <dgm:cxn modelId="{56859DB1-E8B0-439E-9BC7-DD6DF44D5C84}" type="presParOf" srcId="{8CF6B52E-8558-41DF-B500-2036D27D33E9}" destId="{4032AD1A-D711-4786-BCEC-0D1FA916E04A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1F2B888-EBA4-42D6-846B-7C29D209A765}" type="doc">
      <dgm:prSet loTypeId="urn:microsoft.com/office/officeart/2005/8/layout/vList4#3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315C2594-ADE6-4168-A78D-F648273DDD38}">
      <dgm:prSet phldrT="[Текст]" custT="1"/>
      <dgm:spPr/>
      <dgm:t>
        <a:bodyPr/>
        <a:lstStyle/>
        <a:p>
          <a:r>
            <a:rPr lang="de-DE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Hochschule für Grafik und Buchkunst, Leipzig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2E02EF-F60B-47DC-8391-2146850874A4}" type="parTrans" cxnId="{25E163DA-5E0C-48E5-983D-365EF51A771A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A9A75D-6392-43B5-97DE-914C978B2FC2}" type="sibTrans" cxnId="{25E163DA-5E0C-48E5-983D-365EF51A771A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030248-DA98-4821-A908-01B287056CC8}">
      <dgm:prSet phldrT="[Текст]" custT="1"/>
      <dgm:spPr/>
      <dgm:t>
        <a:bodyPr/>
        <a:lstStyle/>
        <a:p>
          <a:r>
            <a:rPr lang="de-DE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Hochschule für bildende Künste, Hamburg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5C6591-2DD4-4746-AAA4-0CA57CA7B604}" type="parTrans" cxnId="{490FC5C4-A04D-40D4-8193-084480579105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7840F8-DA7C-4810-A4CB-F84FC5C30208}" type="sibTrans" cxnId="{490FC5C4-A04D-40D4-8193-084480579105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BB1D95-57C1-455C-BF9D-B3B10DF47D8D}">
      <dgm:prSet phldrT="[Текст]" custT="1"/>
      <dgm:spPr/>
      <dgm:t>
        <a:bodyPr/>
        <a:lstStyle/>
        <a:p>
          <a:r>
            <a:rPr lang="de-DE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Hochschule für angewandte Wissenschaften, München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937DBD-F034-40BF-A3F7-CDA73D0534CB}" type="parTrans" cxnId="{EE47DBE5-4637-4890-AD20-638B6C44620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DFEF8F-7C29-4045-ACAB-C5A2D397F59F}" type="sibTrans" cxnId="{EE47DBE5-4637-4890-AD20-638B6C44620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2C6D4D-38D2-4E0C-BD51-BEF274E0F372}">
      <dgm:prSet custT="1"/>
      <dgm:spPr/>
      <dgm:t>
        <a:bodyPr/>
        <a:lstStyle/>
        <a:p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Kunsthochschule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Weißensee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Berlin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CABD-E5D1-4C33-AC6F-54520E5AABCB}" type="parTrans" cxnId="{49176FFA-BF9E-4EFA-A0D7-35285883B12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473092-8E42-43FB-A867-4EB7C98BDD2B}" type="sibTrans" cxnId="{49176FFA-BF9E-4EFA-A0D7-35285883B12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81CF15-3ED5-41EC-BCA3-551451D0AFD2}">
      <dgm:prSet custT="1"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FCC804-02DA-4E51-A541-D2FED9F8EC83}" type="parTrans" cxnId="{5D6F221E-AECF-4F78-8527-36B18F887C3C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DF7D84-170D-4D44-8828-D457D4DEB9F4}" type="sibTrans" cxnId="{5D6F221E-AECF-4F78-8527-36B18F887C3C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18C441-2551-485D-BBD5-6CFAF0F30059}">
      <dgm:prSet custT="1"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452D9A-3EA8-4F44-BB7A-92758E8F8698}" type="parTrans" cxnId="{08AB08F5-ED80-461C-B10F-FDAF6EB273E6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18C61A-6DE7-4E1C-8343-5C6C59DF33CF}" type="sibTrans" cxnId="{08AB08F5-ED80-461C-B10F-FDAF6EB273E6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AABD9A-D848-4211-A8DB-8B0D814B683D}" type="pres">
      <dgm:prSet presAssocID="{51F2B888-EBA4-42D6-846B-7C29D209A76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6787C89-3E00-4BFF-A862-9FD69A3577F5}" type="pres">
      <dgm:prSet presAssocID="{315C2594-ADE6-4168-A78D-F648273DDD38}" presName="comp" presStyleCnt="0"/>
      <dgm:spPr/>
    </dgm:pt>
    <dgm:pt modelId="{5AE2479A-A5FF-4B77-8219-95F441ED7273}" type="pres">
      <dgm:prSet presAssocID="{315C2594-ADE6-4168-A78D-F648273DDD38}" presName="box" presStyleLbl="node1" presStyleIdx="0" presStyleCnt="4"/>
      <dgm:spPr/>
      <dgm:t>
        <a:bodyPr/>
        <a:lstStyle/>
        <a:p>
          <a:endParaRPr lang="ru-RU"/>
        </a:p>
      </dgm:t>
    </dgm:pt>
    <dgm:pt modelId="{55997531-CD77-4E3E-A801-E5EC1CF0B249}" type="pres">
      <dgm:prSet presAssocID="{315C2594-ADE6-4168-A78D-F648273DDD38}" presName="img" presStyleLbl="fgImgPlace1" presStyleIdx="0" presStyleCnt="4"/>
      <dgm:spPr/>
      <dgm:t>
        <a:bodyPr/>
        <a:lstStyle/>
        <a:p>
          <a:endParaRPr lang="ru-RU"/>
        </a:p>
      </dgm:t>
    </dgm:pt>
    <dgm:pt modelId="{E848C883-EDD9-4357-9212-CBFA5410353C}" type="pres">
      <dgm:prSet presAssocID="{315C2594-ADE6-4168-A78D-F648273DDD38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6A63DA-13E0-4EE2-ABBB-27DF586E04CF}" type="pres">
      <dgm:prSet presAssocID="{B0A9A75D-6392-43B5-97DE-914C978B2FC2}" presName="spacer" presStyleCnt="0"/>
      <dgm:spPr/>
    </dgm:pt>
    <dgm:pt modelId="{013433BD-029B-449D-BDA6-22C0E445EA6F}" type="pres">
      <dgm:prSet presAssocID="{7C030248-DA98-4821-A908-01B287056CC8}" presName="comp" presStyleCnt="0"/>
      <dgm:spPr/>
    </dgm:pt>
    <dgm:pt modelId="{DFCFE793-79CE-4BA8-BB29-73D5F24E5C28}" type="pres">
      <dgm:prSet presAssocID="{7C030248-DA98-4821-A908-01B287056CC8}" presName="box" presStyleLbl="node1" presStyleIdx="1" presStyleCnt="4"/>
      <dgm:spPr/>
      <dgm:t>
        <a:bodyPr/>
        <a:lstStyle/>
        <a:p>
          <a:endParaRPr lang="ru-RU"/>
        </a:p>
      </dgm:t>
    </dgm:pt>
    <dgm:pt modelId="{B96EFFB4-5536-4C27-9498-6AB9D2AC5109}" type="pres">
      <dgm:prSet presAssocID="{7C030248-DA98-4821-A908-01B287056CC8}" presName="img" presStyleLbl="fgImgPlace1" presStyleIdx="1" presStyleCnt="4"/>
      <dgm:spPr/>
      <dgm:t>
        <a:bodyPr/>
        <a:lstStyle/>
        <a:p>
          <a:endParaRPr lang="ru-RU"/>
        </a:p>
      </dgm:t>
    </dgm:pt>
    <dgm:pt modelId="{A9995EBF-1FD5-447B-9E20-607B96D4A1AD}" type="pres">
      <dgm:prSet presAssocID="{7C030248-DA98-4821-A908-01B287056CC8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C489BA-0312-460D-87C9-33553B0B0204}" type="pres">
      <dgm:prSet presAssocID="{F77840F8-DA7C-4810-A4CB-F84FC5C30208}" presName="spacer" presStyleCnt="0"/>
      <dgm:spPr/>
    </dgm:pt>
    <dgm:pt modelId="{459B2D10-103F-48B5-83AB-335E21B2D130}" type="pres">
      <dgm:prSet presAssocID="{9FBB1D95-57C1-455C-BF9D-B3B10DF47D8D}" presName="comp" presStyleCnt="0"/>
      <dgm:spPr/>
    </dgm:pt>
    <dgm:pt modelId="{7DAB2ADE-8B17-4119-9129-DA70CC0D133B}" type="pres">
      <dgm:prSet presAssocID="{9FBB1D95-57C1-455C-BF9D-B3B10DF47D8D}" presName="box" presStyleLbl="node1" presStyleIdx="2" presStyleCnt="4"/>
      <dgm:spPr/>
      <dgm:t>
        <a:bodyPr/>
        <a:lstStyle/>
        <a:p>
          <a:endParaRPr lang="ru-RU"/>
        </a:p>
      </dgm:t>
    </dgm:pt>
    <dgm:pt modelId="{2939921F-55A3-444F-9FE8-EE213CD12805}" type="pres">
      <dgm:prSet presAssocID="{9FBB1D95-57C1-455C-BF9D-B3B10DF47D8D}" presName="img" presStyleLbl="fgImgPlace1" presStyleIdx="2" presStyleCnt="4"/>
      <dgm:spPr/>
      <dgm:t>
        <a:bodyPr/>
        <a:lstStyle/>
        <a:p>
          <a:endParaRPr lang="ru-RU"/>
        </a:p>
      </dgm:t>
    </dgm:pt>
    <dgm:pt modelId="{BA781632-215A-4BB3-A712-D60574525D84}" type="pres">
      <dgm:prSet presAssocID="{9FBB1D95-57C1-455C-BF9D-B3B10DF47D8D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946C43-7DE6-4A07-B827-8C613DAD9EFD}" type="pres">
      <dgm:prSet presAssocID="{99DFEF8F-7C29-4045-ACAB-C5A2D397F59F}" presName="spacer" presStyleCnt="0"/>
      <dgm:spPr/>
    </dgm:pt>
    <dgm:pt modelId="{D4FD7CD2-3D81-4A26-B192-5AE07142E206}" type="pres">
      <dgm:prSet presAssocID="{A62C6D4D-38D2-4E0C-BD51-BEF274E0F372}" presName="comp" presStyleCnt="0"/>
      <dgm:spPr/>
    </dgm:pt>
    <dgm:pt modelId="{6A6906C8-30E4-4548-A534-03C0D24A77AA}" type="pres">
      <dgm:prSet presAssocID="{A62C6D4D-38D2-4E0C-BD51-BEF274E0F372}" presName="box" presStyleLbl="node1" presStyleIdx="3" presStyleCnt="4"/>
      <dgm:spPr/>
      <dgm:t>
        <a:bodyPr/>
        <a:lstStyle/>
        <a:p>
          <a:endParaRPr lang="ru-RU"/>
        </a:p>
      </dgm:t>
    </dgm:pt>
    <dgm:pt modelId="{4B93519A-FDC4-43FE-9A7E-FD16477BC260}" type="pres">
      <dgm:prSet presAssocID="{A62C6D4D-38D2-4E0C-BD51-BEF274E0F372}" presName="img" presStyleLbl="fgImgPlace1" presStyleIdx="3" presStyleCnt="4"/>
      <dgm:spPr/>
      <dgm:t>
        <a:bodyPr/>
        <a:lstStyle/>
        <a:p>
          <a:endParaRPr lang="ru-RU"/>
        </a:p>
      </dgm:t>
    </dgm:pt>
    <dgm:pt modelId="{14713921-2D06-4F00-B891-16D68EE6DCA3}" type="pres">
      <dgm:prSet presAssocID="{A62C6D4D-38D2-4E0C-BD51-BEF274E0F372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2B65FF-8447-4F11-BDCD-C55ED5C6C7A3}" type="presOf" srcId="{51F2B888-EBA4-42D6-846B-7C29D209A765}" destId="{4AAABD9A-D848-4211-A8DB-8B0D814B683D}" srcOrd="0" destOrd="0" presId="urn:microsoft.com/office/officeart/2005/8/layout/vList4#3"/>
    <dgm:cxn modelId="{5D6F221E-AECF-4F78-8527-36B18F887C3C}" srcId="{A62C6D4D-38D2-4E0C-BD51-BEF274E0F372}" destId="{8C81CF15-3ED5-41EC-BCA3-551451D0AFD2}" srcOrd="0" destOrd="0" parTransId="{EBFCC804-02DA-4E51-A541-D2FED9F8EC83}" sibTransId="{58DF7D84-170D-4D44-8828-D457D4DEB9F4}"/>
    <dgm:cxn modelId="{EE47DBE5-4637-4890-AD20-638B6C446209}" srcId="{51F2B888-EBA4-42D6-846B-7C29D209A765}" destId="{9FBB1D95-57C1-455C-BF9D-B3B10DF47D8D}" srcOrd="2" destOrd="0" parTransId="{3A937DBD-F034-40BF-A3F7-CDA73D0534CB}" sibTransId="{99DFEF8F-7C29-4045-ACAB-C5A2D397F59F}"/>
    <dgm:cxn modelId="{08AB08F5-ED80-461C-B10F-FDAF6EB273E6}" srcId="{A62C6D4D-38D2-4E0C-BD51-BEF274E0F372}" destId="{2F18C441-2551-485D-BBD5-6CFAF0F30059}" srcOrd="1" destOrd="0" parTransId="{50452D9A-3EA8-4F44-BB7A-92758E8F8698}" sibTransId="{5D18C61A-6DE7-4E1C-8343-5C6C59DF33CF}"/>
    <dgm:cxn modelId="{0534997C-892E-4F64-8A95-042DA2BCCE18}" type="presOf" srcId="{9FBB1D95-57C1-455C-BF9D-B3B10DF47D8D}" destId="{BA781632-215A-4BB3-A712-D60574525D84}" srcOrd="1" destOrd="0" presId="urn:microsoft.com/office/officeart/2005/8/layout/vList4#3"/>
    <dgm:cxn modelId="{B33523E3-4F33-4E34-96DA-8393D6764C78}" type="presOf" srcId="{2F18C441-2551-485D-BBD5-6CFAF0F30059}" destId="{6A6906C8-30E4-4548-A534-03C0D24A77AA}" srcOrd="0" destOrd="2" presId="urn:microsoft.com/office/officeart/2005/8/layout/vList4#3"/>
    <dgm:cxn modelId="{4D5F2B79-4816-4BB6-9D93-BFA8ED2A57F3}" type="presOf" srcId="{2F18C441-2551-485D-BBD5-6CFAF0F30059}" destId="{14713921-2D06-4F00-B891-16D68EE6DCA3}" srcOrd="1" destOrd="2" presId="urn:microsoft.com/office/officeart/2005/8/layout/vList4#3"/>
    <dgm:cxn modelId="{8D3C98EE-7F13-4B6F-BA08-E4D480D4C010}" type="presOf" srcId="{7C030248-DA98-4821-A908-01B287056CC8}" destId="{DFCFE793-79CE-4BA8-BB29-73D5F24E5C28}" srcOrd="0" destOrd="0" presId="urn:microsoft.com/office/officeart/2005/8/layout/vList4#3"/>
    <dgm:cxn modelId="{984D763C-94CF-443E-910F-E052FF2E030B}" type="presOf" srcId="{8C81CF15-3ED5-41EC-BCA3-551451D0AFD2}" destId="{14713921-2D06-4F00-B891-16D68EE6DCA3}" srcOrd="1" destOrd="1" presId="urn:microsoft.com/office/officeart/2005/8/layout/vList4#3"/>
    <dgm:cxn modelId="{33582789-2BE2-4B99-9FBE-EDF5CAD8F8DD}" type="presOf" srcId="{315C2594-ADE6-4168-A78D-F648273DDD38}" destId="{5AE2479A-A5FF-4B77-8219-95F441ED7273}" srcOrd="0" destOrd="0" presId="urn:microsoft.com/office/officeart/2005/8/layout/vList4#3"/>
    <dgm:cxn modelId="{0A89AC95-1709-457A-8651-50D1180696DA}" type="presOf" srcId="{A62C6D4D-38D2-4E0C-BD51-BEF274E0F372}" destId="{6A6906C8-30E4-4548-A534-03C0D24A77AA}" srcOrd="0" destOrd="0" presId="urn:microsoft.com/office/officeart/2005/8/layout/vList4#3"/>
    <dgm:cxn modelId="{31937566-5E86-4019-8ECA-B654905E01E3}" type="presOf" srcId="{315C2594-ADE6-4168-A78D-F648273DDD38}" destId="{E848C883-EDD9-4357-9212-CBFA5410353C}" srcOrd="1" destOrd="0" presId="urn:microsoft.com/office/officeart/2005/8/layout/vList4#3"/>
    <dgm:cxn modelId="{25E163DA-5E0C-48E5-983D-365EF51A771A}" srcId="{51F2B888-EBA4-42D6-846B-7C29D209A765}" destId="{315C2594-ADE6-4168-A78D-F648273DDD38}" srcOrd="0" destOrd="0" parTransId="{7B2E02EF-F60B-47DC-8391-2146850874A4}" sibTransId="{B0A9A75D-6392-43B5-97DE-914C978B2FC2}"/>
    <dgm:cxn modelId="{49176FFA-BF9E-4EFA-A0D7-35285883B129}" srcId="{51F2B888-EBA4-42D6-846B-7C29D209A765}" destId="{A62C6D4D-38D2-4E0C-BD51-BEF274E0F372}" srcOrd="3" destOrd="0" parTransId="{95BDCABD-E5D1-4C33-AC6F-54520E5AABCB}" sibTransId="{A4473092-8E42-43FB-A867-4EB7C98BDD2B}"/>
    <dgm:cxn modelId="{B04FA1D3-FDE4-401E-9C49-D7D0C8658932}" type="presOf" srcId="{9FBB1D95-57C1-455C-BF9D-B3B10DF47D8D}" destId="{7DAB2ADE-8B17-4119-9129-DA70CC0D133B}" srcOrd="0" destOrd="0" presId="urn:microsoft.com/office/officeart/2005/8/layout/vList4#3"/>
    <dgm:cxn modelId="{B0F63B48-D9D0-48BD-8F73-F173A7852C35}" type="presOf" srcId="{7C030248-DA98-4821-A908-01B287056CC8}" destId="{A9995EBF-1FD5-447B-9E20-607B96D4A1AD}" srcOrd="1" destOrd="0" presId="urn:microsoft.com/office/officeart/2005/8/layout/vList4#3"/>
    <dgm:cxn modelId="{F5288ECF-BF83-496D-8927-4219FBF7B5E7}" type="presOf" srcId="{8C81CF15-3ED5-41EC-BCA3-551451D0AFD2}" destId="{6A6906C8-30E4-4548-A534-03C0D24A77AA}" srcOrd="0" destOrd="1" presId="urn:microsoft.com/office/officeart/2005/8/layout/vList4#3"/>
    <dgm:cxn modelId="{490FC5C4-A04D-40D4-8193-084480579105}" srcId="{51F2B888-EBA4-42D6-846B-7C29D209A765}" destId="{7C030248-DA98-4821-A908-01B287056CC8}" srcOrd="1" destOrd="0" parTransId="{9A5C6591-2DD4-4746-AAA4-0CA57CA7B604}" sibTransId="{F77840F8-DA7C-4810-A4CB-F84FC5C30208}"/>
    <dgm:cxn modelId="{5D46818E-0E8F-4073-821B-1FA52A0E078B}" type="presOf" srcId="{A62C6D4D-38D2-4E0C-BD51-BEF274E0F372}" destId="{14713921-2D06-4F00-B891-16D68EE6DCA3}" srcOrd="1" destOrd="0" presId="urn:microsoft.com/office/officeart/2005/8/layout/vList4#3"/>
    <dgm:cxn modelId="{96E8E3D5-0443-4AE0-9C1C-8272763C6746}" type="presParOf" srcId="{4AAABD9A-D848-4211-A8DB-8B0D814B683D}" destId="{C6787C89-3E00-4BFF-A862-9FD69A3577F5}" srcOrd="0" destOrd="0" presId="urn:microsoft.com/office/officeart/2005/8/layout/vList4#3"/>
    <dgm:cxn modelId="{C295D09A-AADA-4E9F-8BD6-A05464448E16}" type="presParOf" srcId="{C6787C89-3E00-4BFF-A862-9FD69A3577F5}" destId="{5AE2479A-A5FF-4B77-8219-95F441ED7273}" srcOrd="0" destOrd="0" presId="urn:microsoft.com/office/officeart/2005/8/layout/vList4#3"/>
    <dgm:cxn modelId="{C704B28C-89C9-41EB-9C5E-04550F375D83}" type="presParOf" srcId="{C6787C89-3E00-4BFF-A862-9FD69A3577F5}" destId="{55997531-CD77-4E3E-A801-E5EC1CF0B249}" srcOrd="1" destOrd="0" presId="urn:microsoft.com/office/officeart/2005/8/layout/vList4#3"/>
    <dgm:cxn modelId="{41AC8E61-E517-4EE7-8C26-7D9EF6965584}" type="presParOf" srcId="{C6787C89-3E00-4BFF-A862-9FD69A3577F5}" destId="{E848C883-EDD9-4357-9212-CBFA5410353C}" srcOrd="2" destOrd="0" presId="urn:microsoft.com/office/officeart/2005/8/layout/vList4#3"/>
    <dgm:cxn modelId="{36CF07C6-84E6-409D-9B42-1E9A99C71F74}" type="presParOf" srcId="{4AAABD9A-D848-4211-A8DB-8B0D814B683D}" destId="{986A63DA-13E0-4EE2-ABBB-27DF586E04CF}" srcOrd="1" destOrd="0" presId="urn:microsoft.com/office/officeart/2005/8/layout/vList4#3"/>
    <dgm:cxn modelId="{748E4532-3B2F-4850-9D62-568105DA8AFA}" type="presParOf" srcId="{4AAABD9A-D848-4211-A8DB-8B0D814B683D}" destId="{013433BD-029B-449D-BDA6-22C0E445EA6F}" srcOrd="2" destOrd="0" presId="urn:microsoft.com/office/officeart/2005/8/layout/vList4#3"/>
    <dgm:cxn modelId="{33CC3A97-AD0C-437F-8590-39458E2F6C42}" type="presParOf" srcId="{013433BD-029B-449D-BDA6-22C0E445EA6F}" destId="{DFCFE793-79CE-4BA8-BB29-73D5F24E5C28}" srcOrd="0" destOrd="0" presId="urn:microsoft.com/office/officeart/2005/8/layout/vList4#3"/>
    <dgm:cxn modelId="{8998C1FF-FC65-498B-89AA-3E4B0B14B044}" type="presParOf" srcId="{013433BD-029B-449D-BDA6-22C0E445EA6F}" destId="{B96EFFB4-5536-4C27-9498-6AB9D2AC5109}" srcOrd="1" destOrd="0" presId="urn:microsoft.com/office/officeart/2005/8/layout/vList4#3"/>
    <dgm:cxn modelId="{66CD7037-5ACB-4CE8-BD72-B847847FC3AC}" type="presParOf" srcId="{013433BD-029B-449D-BDA6-22C0E445EA6F}" destId="{A9995EBF-1FD5-447B-9E20-607B96D4A1AD}" srcOrd="2" destOrd="0" presId="urn:microsoft.com/office/officeart/2005/8/layout/vList4#3"/>
    <dgm:cxn modelId="{A892FE52-F8FF-46C4-A247-B339BCC5055E}" type="presParOf" srcId="{4AAABD9A-D848-4211-A8DB-8B0D814B683D}" destId="{5AC489BA-0312-460D-87C9-33553B0B0204}" srcOrd="3" destOrd="0" presId="urn:microsoft.com/office/officeart/2005/8/layout/vList4#3"/>
    <dgm:cxn modelId="{66A19767-94B7-4582-9E55-8AEFAD5D5C75}" type="presParOf" srcId="{4AAABD9A-D848-4211-A8DB-8B0D814B683D}" destId="{459B2D10-103F-48B5-83AB-335E21B2D130}" srcOrd="4" destOrd="0" presId="urn:microsoft.com/office/officeart/2005/8/layout/vList4#3"/>
    <dgm:cxn modelId="{EDF63A5C-BACC-4087-A0AB-F5BE1958BA08}" type="presParOf" srcId="{459B2D10-103F-48B5-83AB-335E21B2D130}" destId="{7DAB2ADE-8B17-4119-9129-DA70CC0D133B}" srcOrd="0" destOrd="0" presId="urn:microsoft.com/office/officeart/2005/8/layout/vList4#3"/>
    <dgm:cxn modelId="{AE327B7F-AAEE-41DC-AC28-FAC9EC10062B}" type="presParOf" srcId="{459B2D10-103F-48B5-83AB-335E21B2D130}" destId="{2939921F-55A3-444F-9FE8-EE213CD12805}" srcOrd="1" destOrd="0" presId="urn:microsoft.com/office/officeart/2005/8/layout/vList4#3"/>
    <dgm:cxn modelId="{AA9276E4-6B46-4CD2-A971-05B1D96254DC}" type="presParOf" srcId="{459B2D10-103F-48B5-83AB-335E21B2D130}" destId="{BA781632-215A-4BB3-A712-D60574525D84}" srcOrd="2" destOrd="0" presId="urn:microsoft.com/office/officeart/2005/8/layout/vList4#3"/>
    <dgm:cxn modelId="{55B0E316-14EA-4E99-B7C1-2BE78FAAB49A}" type="presParOf" srcId="{4AAABD9A-D848-4211-A8DB-8B0D814B683D}" destId="{37946C43-7DE6-4A07-B827-8C613DAD9EFD}" srcOrd="5" destOrd="0" presId="urn:microsoft.com/office/officeart/2005/8/layout/vList4#3"/>
    <dgm:cxn modelId="{B014A3D1-485A-4E0D-9E84-427FC6CB5B79}" type="presParOf" srcId="{4AAABD9A-D848-4211-A8DB-8B0D814B683D}" destId="{D4FD7CD2-3D81-4A26-B192-5AE07142E206}" srcOrd="6" destOrd="0" presId="urn:microsoft.com/office/officeart/2005/8/layout/vList4#3"/>
    <dgm:cxn modelId="{2D4A5482-8AF1-4325-8808-92A93541E00B}" type="presParOf" srcId="{D4FD7CD2-3D81-4A26-B192-5AE07142E206}" destId="{6A6906C8-30E4-4548-A534-03C0D24A77AA}" srcOrd="0" destOrd="0" presId="urn:microsoft.com/office/officeart/2005/8/layout/vList4#3"/>
    <dgm:cxn modelId="{F0A17435-44AE-456B-9AC1-888C2E73244B}" type="presParOf" srcId="{D4FD7CD2-3D81-4A26-B192-5AE07142E206}" destId="{4B93519A-FDC4-43FE-9A7E-FD16477BC260}" srcOrd="1" destOrd="0" presId="urn:microsoft.com/office/officeart/2005/8/layout/vList4#3"/>
    <dgm:cxn modelId="{C559C7DF-B488-4C56-BB13-C0F1E462C839}" type="presParOf" srcId="{D4FD7CD2-3D81-4A26-B192-5AE07142E206}" destId="{14713921-2D06-4F00-B891-16D68EE6DCA3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1F2B888-EBA4-42D6-846B-7C29D209A765}" type="doc">
      <dgm:prSet loTypeId="urn:microsoft.com/office/officeart/2005/8/layout/vList4#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315C2594-ADE6-4168-A78D-F648273DDD38}">
      <dgm:prSet phldrT="[Текст]" custT="1"/>
      <dgm:spPr/>
      <dgm:t>
        <a:bodyPr/>
        <a:lstStyle/>
        <a:p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Technische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Universität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Berlin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2E02EF-F60B-47DC-8391-2146850874A4}" type="parTrans" cxnId="{25E163DA-5E0C-48E5-983D-365EF51A771A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A9A75D-6392-43B5-97DE-914C978B2FC2}" type="sibTrans" cxnId="{25E163DA-5E0C-48E5-983D-365EF51A771A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030248-DA98-4821-A908-01B287056CC8}">
      <dgm:prSet phldrT="[Текст]" custT="1"/>
      <dgm:spPr/>
      <dgm:t>
        <a:bodyPr/>
        <a:lstStyle/>
        <a:p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Technische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Universität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Dresden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5C6591-2DD4-4746-AAA4-0CA57CA7B604}" type="parTrans" cxnId="{490FC5C4-A04D-40D4-8193-084480579105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7840F8-DA7C-4810-A4CB-F84FC5C30208}" type="sibTrans" cxnId="{490FC5C4-A04D-40D4-8193-084480579105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BB1D95-57C1-455C-BF9D-B3B10DF47D8D}">
      <dgm:prSet phldrT="[Текст]" custT="1"/>
      <dgm:spPr/>
      <dgm:t>
        <a:bodyPr/>
        <a:lstStyle/>
        <a:p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Brandenburgische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Technische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Universität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Cottbus 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937DBD-F034-40BF-A3F7-CDA73D0534CB}" type="parTrans" cxnId="{EE47DBE5-4637-4890-AD20-638B6C44620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DFEF8F-7C29-4045-ACAB-C5A2D397F59F}" type="sibTrans" cxnId="{EE47DBE5-4637-4890-AD20-638B6C44620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2C6D4D-38D2-4E0C-BD51-BEF274E0F372}">
      <dgm:prSet custT="1"/>
      <dgm:spPr/>
      <dgm:t>
        <a:bodyPr/>
        <a:lstStyle/>
        <a:p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Rheinisch-Westfälische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Technische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Hochschule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Aachen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CABD-E5D1-4C33-AC6F-54520E5AABCB}" type="parTrans" cxnId="{49176FFA-BF9E-4EFA-A0D7-35285883B12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473092-8E42-43FB-A867-4EB7C98BDD2B}" type="sibTrans" cxnId="{49176FFA-BF9E-4EFA-A0D7-35285883B12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81CF15-3ED5-41EC-BCA3-551451D0AFD2}">
      <dgm:prSet custT="1"/>
      <dgm:spPr/>
      <dgm:t>
        <a:bodyPr/>
        <a:lstStyle/>
        <a:p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FCC804-02DA-4E51-A541-D2FED9F8EC83}" type="parTrans" cxnId="{5D6F221E-AECF-4F78-8527-36B18F887C3C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DF7D84-170D-4D44-8828-D457D4DEB9F4}" type="sibTrans" cxnId="{5D6F221E-AECF-4F78-8527-36B18F887C3C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18C441-2551-485D-BBD5-6CFAF0F30059}">
      <dgm:prSet custT="1"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452D9A-3EA8-4F44-BB7A-92758E8F8698}" type="parTrans" cxnId="{08AB08F5-ED80-461C-B10F-FDAF6EB273E6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18C61A-6DE7-4E1C-8343-5C6C59DF33CF}" type="sibTrans" cxnId="{08AB08F5-ED80-461C-B10F-FDAF6EB273E6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AABD9A-D848-4211-A8DB-8B0D814B683D}" type="pres">
      <dgm:prSet presAssocID="{51F2B888-EBA4-42D6-846B-7C29D209A76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6787C89-3E00-4BFF-A862-9FD69A3577F5}" type="pres">
      <dgm:prSet presAssocID="{315C2594-ADE6-4168-A78D-F648273DDD38}" presName="comp" presStyleCnt="0"/>
      <dgm:spPr/>
    </dgm:pt>
    <dgm:pt modelId="{5AE2479A-A5FF-4B77-8219-95F441ED7273}" type="pres">
      <dgm:prSet presAssocID="{315C2594-ADE6-4168-A78D-F648273DDD38}" presName="box" presStyleLbl="node1" presStyleIdx="0" presStyleCnt="4"/>
      <dgm:spPr/>
      <dgm:t>
        <a:bodyPr/>
        <a:lstStyle/>
        <a:p>
          <a:endParaRPr lang="ru-RU"/>
        </a:p>
      </dgm:t>
    </dgm:pt>
    <dgm:pt modelId="{55997531-CD77-4E3E-A801-E5EC1CF0B249}" type="pres">
      <dgm:prSet presAssocID="{315C2594-ADE6-4168-A78D-F648273DDD38}" presName="img" presStyleLbl="fgImgPlace1" presStyleIdx="0" presStyleCnt="4"/>
      <dgm:spPr/>
      <dgm:t>
        <a:bodyPr/>
        <a:lstStyle/>
        <a:p>
          <a:endParaRPr lang="ru-RU"/>
        </a:p>
      </dgm:t>
    </dgm:pt>
    <dgm:pt modelId="{E848C883-EDD9-4357-9212-CBFA5410353C}" type="pres">
      <dgm:prSet presAssocID="{315C2594-ADE6-4168-A78D-F648273DDD38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6A63DA-13E0-4EE2-ABBB-27DF586E04CF}" type="pres">
      <dgm:prSet presAssocID="{B0A9A75D-6392-43B5-97DE-914C978B2FC2}" presName="spacer" presStyleCnt="0"/>
      <dgm:spPr/>
    </dgm:pt>
    <dgm:pt modelId="{013433BD-029B-449D-BDA6-22C0E445EA6F}" type="pres">
      <dgm:prSet presAssocID="{7C030248-DA98-4821-A908-01B287056CC8}" presName="comp" presStyleCnt="0"/>
      <dgm:spPr/>
    </dgm:pt>
    <dgm:pt modelId="{DFCFE793-79CE-4BA8-BB29-73D5F24E5C28}" type="pres">
      <dgm:prSet presAssocID="{7C030248-DA98-4821-A908-01B287056CC8}" presName="box" presStyleLbl="node1" presStyleIdx="1" presStyleCnt="4"/>
      <dgm:spPr/>
      <dgm:t>
        <a:bodyPr/>
        <a:lstStyle/>
        <a:p>
          <a:endParaRPr lang="ru-RU"/>
        </a:p>
      </dgm:t>
    </dgm:pt>
    <dgm:pt modelId="{B96EFFB4-5536-4C27-9498-6AB9D2AC5109}" type="pres">
      <dgm:prSet presAssocID="{7C030248-DA98-4821-A908-01B287056CC8}" presName="img" presStyleLbl="fgImgPlace1" presStyleIdx="1" presStyleCnt="4"/>
      <dgm:spPr/>
      <dgm:t>
        <a:bodyPr/>
        <a:lstStyle/>
        <a:p>
          <a:endParaRPr lang="ru-RU"/>
        </a:p>
      </dgm:t>
    </dgm:pt>
    <dgm:pt modelId="{A9995EBF-1FD5-447B-9E20-607B96D4A1AD}" type="pres">
      <dgm:prSet presAssocID="{7C030248-DA98-4821-A908-01B287056CC8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C489BA-0312-460D-87C9-33553B0B0204}" type="pres">
      <dgm:prSet presAssocID="{F77840F8-DA7C-4810-A4CB-F84FC5C30208}" presName="spacer" presStyleCnt="0"/>
      <dgm:spPr/>
    </dgm:pt>
    <dgm:pt modelId="{459B2D10-103F-48B5-83AB-335E21B2D130}" type="pres">
      <dgm:prSet presAssocID="{9FBB1D95-57C1-455C-BF9D-B3B10DF47D8D}" presName="comp" presStyleCnt="0"/>
      <dgm:spPr/>
    </dgm:pt>
    <dgm:pt modelId="{7DAB2ADE-8B17-4119-9129-DA70CC0D133B}" type="pres">
      <dgm:prSet presAssocID="{9FBB1D95-57C1-455C-BF9D-B3B10DF47D8D}" presName="box" presStyleLbl="node1" presStyleIdx="2" presStyleCnt="4"/>
      <dgm:spPr/>
      <dgm:t>
        <a:bodyPr/>
        <a:lstStyle/>
        <a:p>
          <a:endParaRPr lang="ru-RU"/>
        </a:p>
      </dgm:t>
    </dgm:pt>
    <dgm:pt modelId="{2939921F-55A3-444F-9FE8-EE213CD12805}" type="pres">
      <dgm:prSet presAssocID="{9FBB1D95-57C1-455C-BF9D-B3B10DF47D8D}" presName="img" presStyleLbl="fgImgPlace1" presStyleIdx="2" presStyleCnt="4"/>
      <dgm:spPr/>
      <dgm:t>
        <a:bodyPr/>
        <a:lstStyle/>
        <a:p>
          <a:endParaRPr lang="ru-RU"/>
        </a:p>
      </dgm:t>
    </dgm:pt>
    <dgm:pt modelId="{BA781632-215A-4BB3-A712-D60574525D84}" type="pres">
      <dgm:prSet presAssocID="{9FBB1D95-57C1-455C-BF9D-B3B10DF47D8D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946C43-7DE6-4A07-B827-8C613DAD9EFD}" type="pres">
      <dgm:prSet presAssocID="{99DFEF8F-7C29-4045-ACAB-C5A2D397F59F}" presName="spacer" presStyleCnt="0"/>
      <dgm:spPr/>
    </dgm:pt>
    <dgm:pt modelId="{D4FD7CD2-3D81-4A26-B192-5AE07142E206}" type="pres">
      <dgm:prSet presAssocID="{A62C6D4D-38D2-4E0C-BD51-BEF274E0F372}" presName="comp" presStyleCnt="0"/>
      <dgm:spPr/>
    </dgm:pt>
    <dgm:pt modelId="{6A6906C8-30E4-4548-A534-03C0D24A77AA}" type="pres">
      <dgm:prSet presAssocID="{A62C6D4D-38D2-4E0C-BD51-BEF274E0F372}" presName="box" presStyleLbl="node1" presStyleIdx="3" presStyleCnt="4"/>
      <dgm:spPr/>
      <dgm:t>
        <a:bodyPr/>
        <a:lstStyle/>
        <a:p>
          <a:endParaRPr lang="ru-RU"/>
        </a:p>
      </dgm:t>
    </dgm:pt>
    <dgm:pt modelId="{4B93519A-FDC4-43FE-9A7E-FD16477BC260}" type="pres">
      <dgm:prSet presAssocID="{A62C6D4D-38D2-4E0C-BD51-BEF274E0F372}" presName="img" presStyleLbl="fgImgPlace1" presStyleIdx="3" presStyleCnt="4"/>
      <dgm:spPr/>
      <dgm:t>
        <a:bodyPr/>
        <a:lstStyle/>
        <a:p>
          <a:endParaRPr lang="ru-RU"/>
        </a:p>
      </dgm:t>
    </dgm:pt>
    <dgm:pt modelId="{14713921-2D06-4F00-B891-16D68EE6DCA3}" type="pres">
      <dgm:prSet presAssocID="{A62C6D4D-38D2-4E0C-BD51-BEF274E0F372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C1B4EF-0153-4789-83BE-58EBDF7EA832}" type="presOf" srcId="{8C81CF15-3ED5-41EC-BCA3-551451D0AFD2}" destId="{6A6906C8-30E4-4548-A534-03C0D24A77AA}" srcOrd="0" destOrd="1" presId="urn:microsoft.com/office/officeart/2005/8/layout/vList4#4"/>
    <dgm:cxn modelId="{5D6F221E-AECF-4F78-8527-36B18F887C3C}" srcId="{A62C6D4D-38D2-4E0C-BD51-BEF274E0F372}" destId="{8C81CF15-3ED5-41EC-BCA3-551451D0AFD2}" srcOrd="0" destOrd="0" parTransId="{EBFCC804-02DA-4E51-A541-D2FED9F8EC83}" sibTransId="{58DF7D84-170D-4D44-8828-D457D4DEB9F4}"/>
    <dgm:cxn modelId="{EE47DBE5-4637-4890-AD20-638B6C446209}" srcId="{51F2B888-EBA4-42D6-846B-7C29D209A765}" destId="{9FBB1D95-57C1-455C-BF9D-B3B10DF47D8D}" srcOrd="2" destOrd="0" parTransId="{3A937DBD-F034-40BF-A3F7-CDA73D0534CB}" sibTransId="{99DFEF8F-7C29-4045-ACAB-C5A2D397F59F}"/>
    <dgm:cxn modelId="{09FA8CC0-94DF-4922-80EA-79CA7859465E}" type="presOf" srcId="{2F18C441-2551-485D-BBD5-6CFAF0F30059}" destId="{6A6906C8-30E4-4548-A534-03C0D24A77AA}" srcOrd="0" destOrd="2" presId="urn:microsoft.com/office/officeart/2005/8/layout/vList4#4"/>
    <dgm:cxn modelId="{08AB08F5-ED80-461C-B10F-FDAF6EB273E6}" srcId="{A62C6D4D-38D2-4E0C-BD51-BEF274E0F372}" destId="{2F18C441-2551-485D-BBD5-6CFAF0F30059}" srcOrd="1" destOrd="0" parTransId="{50452D9A-3EA8-4F44-BB7A-92758E8F8698}" sibTransId="{5D18C61A-6DE7-4E1C-8343-5C6C59DF33CF}"/>
    <dgm:cxn modelId="{0D5BDFC2-EB9D-4395-8FC9-4A809822F8F3}" type="presOf" srcId="{315C2594-ADE6-4168-A78D-F648273DDD38}" destId="{5AE2479A-A5FF-4B77-8219-95F441ED7273}" srcOrd="0" destOrd="0" presId="urn:microsoft.com/office/officeart/2005/8/layout/vList4#4"/>
    <dgm:cxn modelId="{491706AA-9B95-422D-9583-83CC7D149A57}" type="presOf" srcId="{9FBB1D95-57C1-455C-BF9D-B3B10DF47D8D}" destId="{BA781632-215A-4BB3-A712-D60574525D84}" srcOrd="1" destOrd="0" presId="urn:microsoft.com/office/officeart/2005/8/layout/vList4#4"/>
    <dgm:cxn modelId="{E8D23998-C6B3-4B90-A58B-E13517E90250}" type="presOf" srcId="{51F2B888-EBA4-42D6-846B-7C29D209A765}" destId="{4AAABD9A-D848-4211-A8DB-8B0D814B683D}" srcOrd="0" destOrd="0" presId="urn:microsoft.com/office/officeart/2005/8/layout/vList4#4"/>
    <dgm:cxn modelId="{14BF9657-157C-4A08-A5F0-D8B139B81627}" type="presOf" srcId="{8C81CF15-3ED5-41EC-BCA3-551451D0AFD2}" destId="{14713921-2D06-4F00-B891-16D68EE6DCA3}" srcOrd="1" destOrd="1" presId="urn:microsoft.com/office/officeart/2005/8/layout/vList4#4"/>
    <dgm:cxn modelId="{5896847B-0E00-472B-89BC-3FAD244AA694}" type="presOf" srcId="{7C030248-DA98-4821-A908-01B287056CC8}" destId="{DFCFE793-79CE-4BA8-BB29-73D5F24E5C28}" srcOrd="0" destOrd="0" presId="urn:microsoft.com/office/officeart/2005/8/layout/vList4#4"/>
    <dgm:cxn modelId="{A669E615-7BEF-454A-A69D-D985C26CC742}" type="presOf" srcId="{9FBB1D95-57C1-455C-BF9D-B3B10DF47D8D}" destId="{7DAB2ADE-8B17-4119-9129-DA70CC0D133B}" srcOrd="0" destOrd="0" presId="urn:microsoft.com/office/officeart/2005/8/layout/vList4#4"/>
    <dgm:cxn modelId="{2C37F3A7-9498-4853-8A4B-FBF11992F6AF}" type="presOf" srcId="{7C030248-DA98-4821-A908-01B287056CC8}" destId="{A9995EBF-1FD5-447B-9E20-607B96D4A1AD}" srcOrd="1" destOrd="0" presId="urn:microsoft.com/office/officeart/2005/8/layout/vList4#4"/>
    <dgm:cxn modelId="{72F76342-6D2E-491B-B3E5-DF78D8056D99}" type="presOf" srcId="{2F18C441-2551-485D-BBD5-6CFAF0F30059}" destId="{14713921-2D06-4F00-B891-16D68EE6DCA3}" srcOrd="1" destOrd="2" presId="urn:microsoft.com/office/officeart/2005/8/layout/vList4#4"/>
    <dgm:cxn modelId="{25E163DA-5E0C-48E5-983D-365EF51A771A}" srcId="{51F2B888-EBA4-42D6-846B-7C29D209A765}" destId="{315C2594-ADE6-4168-A78D-F648273DDD38}" srcOrd="0" destOrd="0" parTransId="{7B2E02EF-F60B-47DC-8391-2146850874A4}" sibTransId="{B0A9A75D-6392-43B5-97DE-914C978B2FC2}"/>
    <dgm:cxn modelId="{7E172A83-D93B-444F-8156-047F4C1D5E88}" type="presOf" srcId="{315C2594-ADE6-4168-A78D-F648273DDD38}" destId="{E848C883-EDD9-4357-9212-CBFA5410353C}" srcOrd="1" destOrd="0" presId="urn:microsoft.com/office/officeart/2005/8/layout/vList4#4"/>
    <dgm:cxn modelId="{9AB18CEC-9C14-42C2-835C-890EFC3A5B50}" type="presOf" srcId="{A62C6D4D-38D2-4E0C-BD51-BEF274E0F372}" destId="{14713921-2D06-4F00-B891-16D68EE6DCA3}" srcOrd="1" destOrd="0" presId="urn:microsoft.com/office/officeart/2005/8/layout/vList4#4"/>
    <dgm:cxn modelId="{49176FFA-BF9E-4EFA-A0D7-35285883B129}" srcId="{51F2B888-EBA4-42D6-846B-7C29D209A765}" destId="{A62C6D4D-38D2-4E0C-BD51-BEF274E0F372}" srcOrd="3" destOrd="0" parTransId="{95BDCABD-E5D1-4C33-AC6F-54520E5AABCB}" sibTransId="{A4473092-8E42-43FB-A867-4EB7C98BDD2B}"/>
    <dgm:cxn modelId="{6B9A5AE5-ED58-43AF-AEBF-78C2CA836181}" type="presOf" srcId="{A62C6D4D-38D2-4E0C-BD51-BEF274E0F372}" destId="{6A6906C8-30E4-4548-A534-03C0D24A77AA}" srcOrd="0" destOrd="0" presId="urn:microsoft.com/office/officeart/2005/8/layout/vList4#4"/>
    <dgm:cxn modelId="{490FC5C4-A04D-40D4-8193-084480579105}" srcId="{51F2B888-EBA4-42D6-846B-7C29D209A765}" destId="{7C030248-DA98-4821-A908-01B287056CC8}" srcOrd="1" destOrd="0" parTransId="{9A5C6591-2DD4-4746-AAA4-0CA57CA7B604}" sibTransId="{F77840F8-DA7C-4810-A4CB-F84FC5C30208}"/>
    <dgm:cxn modelId="{23730D87-F8F0-4522-9668-7CA6B56776E9}" type="presParOf" srcId="{4AAABD9A-D848-4211-A8DB-8B0D814B683D}" destId="{C6787C89-3E00-4BFF-A862-9FD69A3577F5}" srcOrd="0" destOrd="0" presId="urn:microsoft.com/office/officeart/2005/8/layout/vList4#4"/>
    <dgm:cxn modelId="{E9D4315A-3630-439D-9B81-E52CB09A0E42}" type="presParOf" srcId="{C6787C89-3E00-4BFF-A862-9FD69A3577F5}" destId="{5AE2479A-A5FF-4B77-8219-95F441ED7273}" srcOrd="0" destOrd="0" presId="urn:microsoft.com/office/officeart/2005/8/layout/vList4#4"/>
    <dgm:cxn modelId="{B110CFA3-6A8E-444C-8508-BB9B873545FE}" type="presParOf" srcId="{C6787C89-3E00-4BFF-A862-9FD69A3577F5}" destId="{55997531-CD77-4E3E-A801-E5EC1CF0B249}" srcOrd="1" destOrd="0" presId="urn:microsoft.com/office/officeart/2005/8/layout/vList4#4"/>
    <dgm:cxn modelId="{EBDB836B-1CA4-4F38-A2E1-FF16D1FAB701}" type="presParOf" srcId="{C6787C89-3E00-4BFF-A862-9FD69A3577F5}" destId="{E848C883-EDD9-4357-9212-CBFA5410353C}" srcOrd="2" destOrd="0" presId="urn:microsoft.com/office/officeart/2005/8/layout/vList4#4"/>
    <dgm:cxn modelId="{B6F98F92-9D18-42D9-B4EB-F7F841488FE1}" type="presParOf" srcId="{4AAABD9A-D848-4211-A8DB-8B0D814B683D}" destId="{986A63DA-13E0-4EE2-ABBB-27DF586E04CF}" srcOrd="1" destOrd="0" presId="urn:microsoft.com/office/officeart/2005/8/layout/vList4#4"/>
    <dgm:cxn modelId="{5055054B-7F4B-4C9C-BF8C-A20767F41DC5}" type="presParOf" srcId="{4AAABD9A-D848-4211-A8DB-8B0D814B683D}" destId="{013433BD-029B-449D-BDA6-22C0E445EA6F}" srcOrd="2" destOrd="0" presId="urn:microsoft.com/office/officeart/2005/8/layout/vList4#4"/>
    <dgm:cxn modelId="{05348467-7729-4AEA-81CD-A92864B1816C}" type="presParOf" srcId="{013433BD-029B-449D-BDA6-22C0E445EA6F}" destId="{DFCFE793-79CE-4BA8-BB29-73D5F24E5C28}" srcOrd="0" destOrd="0" presId="urn:microsoft.com/office/officeart/2005/8/layout/vList4#4"/>
    <dgm:cxn modelId="{84CA474F-1EAA-4678-B939-1A349AB99D20}" type="presParOf" srcId="{013433BD-029B-449D-BDA6-22C0E445EA6F}" destId="{B96EFFB4-5536-4C27-9498-6AB9D2AC5109}" srcOrd="1" destOrd="0" presId="urn:microsoft.com/office/officeart/2005/8/layout/vList4#4"/>
    <dgm:cxn modelId="{E4BE08E9-7612-40F6-81A1-D081BA7FEF4F}" type="presParOf" srcId="{013433BD-029B-449D-BDA6-22C0E445EA6F}" destId="{A9995EBF-1FD5-447B-9E20-607B96D4A1AD}" srcOrd="2" destOrd="0" presId="urn:microsoft.com/office/officeart/2005/8/layout/vList4#4"/>
    <dgm:cxn modelId="{2212CE22-518F-4A60-8328-75967E67CA10}" type="presParOf" srcId="{4AAABD9A-D848-4211-A8DB-8B0D814B683D}" destId="{5AC489BA-0312-460D-87C9-33553B0B0204}" srcOrd="3" destOrd="0" presId="urn:microsoft.com/office/officeart/2005/8/layout/vList4#4"/>
    <dgm:cxn modelId="{59F0C13F-A496-4CA2-9164-C01B9B6EB28B}" type="presParOf" srcId="{4AAABD9A-D848-4211-A8DB-8B0D814B683D}" destId="{459B2D10-103F-48B5-83AB-335E21B2D130}" srcOrd="4" destOrd="0" presId="urn:microsoft.com/office/officeart/2005/8/layout/vList4#4"/>
    <dgm:cxn modelId="{E99B2FF5-6C55-4029-B27D-36FF301263D7}" type="presParOf" srcId="{459B2D10-103F-48B5-83AB-335E21B2D130}" destId="{7DAB2ADE-8B17-4119-9129-DA70CC0D133B}" srcOrd="0" destOrd="0" presId="urn:microsoft.com/office/officeart/2005/8/layout/vList4#4"/>
    <dgm:cxn modelId="{6211036E-68AE-4881-A08A-D1D10628A8C9}" type="presParOf" srcId="{459B2D10-103F-48B5-83AB-335E21B2D130}" destId="{2939921F-55A3-444F-9FE8-EE213CD12805}" srcOrd="1" destOrd="0" presId="urn:microsoft.com/office/officeart/2005/8/layout/vList4#4"/>
    <dgm:cxn modelId="{F032BBA1-D79C-4236-B212-F13C768A9BAF}" type="presParOf" srcId="{459B2D10-103F-48B5-83AB-335E21B2D130}" destId="{BA781632-215A-4BB3-A712-D60574525D84}" srcOrd="2" destOrd="0" presId="urn:microsoft.com/office/officeart/2005/8/layout/vList4#4"/>
    <dgm:cxn modelId="{994DFEA0-F03B-418C-BA53-9CF6E13FAADD}" type="presParOf" srcId="{4AAABD9A-D848-4211-A8DB-8B0D814B683D}" destId="{37946C43-7DE6-4A07-B827-8C613DAD9EFD}" srcOrd="5" destOrd="0" presId="urn:microsoft.com/office/officeart/2005/8/layout/vList4#4"/>
    <dgm:cxn modelId="{70703B22-02B4-4568-9052-59E210A005D0}" type="presParOf" srcId="{4AAABD9A-D848-4211-A8DB-8B0D814B683D}" destId="{D4FD7CD2-3D81-4A26-B192-5AE07142E206}" srcOrd="6" destOrd="0" presId="urn:microsoft.com/office/officeart/2005/8/layout/vList4#4"/>
    <dgm:cxn modelId="{F0B0599F-210F-4FA1-823E-3216F2FB616E}" type="presParOf" srcId="{D4FD7CD2-3D81-4A26-B192-5AE07142E206}" destId="{6A6906C8-30E4-4548-A534-03C0D24A77AA}" srcOrd="0" destOrd="0" presId="urn:microsoft.com/office/officeart/2005/8/layout/vList4#4"/>
    <dgm:cxn modelId="{C5235935-F620-481C-964F-C1C333E0E0CE}" type="presParOf" srcId="{D4FD7CD2-3D81-4A26-B192-5AE07142E206}" destId="{4B93519A-FDC4-43FE-9A7E-FD16477BC260}" srcOrd="1" destOrd="0" presId="urn:microsoft.com/office/officeart/2005/8/layout/vList4#4"/>
    <dgm:cxn modelId="{DDFC7697-86EF-477D-BB06-EFAB0104DE32}" type="presParOf" srcId="{D4FD7CD2-3D81-4A26-B192-5AE07142E206}" destId="{14713921-2D06-4F00-B891-16D68EE6DCA3}" srcOrd="2" destOrd="0" presId="urn:microsoft.com/office/officeart/2005/8/layout/vList4#4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1F2B888-EBA4-42D6-846B-7C29D209A765}" type="doc">
      <dgm:prSet loTypeId="urn:microsoft.com/office/officeart/2005/8/layout/vList4#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315C2594-ADE6-4168-A78D-F648273DDD38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Томский политехнический университет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2E02EF-F60B-47DC-8391-2146850874A4}" type="parTrans" cxnId="{25E163DA-5E0C-48E5-983D-365EF51A771A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A9A75D-6392-43B5-97DE-914C978B2FC2}" type="sibTrans" cxnId="{25E163DA-5E0C-48E5-983D-365EF51A771A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030248-DA98-4821-A908-01B287056CC8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Московский государственный университет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5C6591-2DD4-4746-AAA4-0CA57CA7B604}" type="parTrans" cxnId="{490FC5C4-A04D-40D4-8193-084480579105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7840F8-DA7C-4810-A4CB-F84FC5C30208}" type="sibTrans" cxnId="{490FC5C4-A04D-40D4-8193-084480579105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BB1D95-57C1-455C-BF9D-B3B10DF47D8D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Санкт-Петербургский государственный университет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937DBD-F034-40BF-A3F7-CDA73D0534CB}" type="parTrans" cxnId="{EE47DBE5-4637-4890-AD20-638B6C44620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DFEF8F-7C29-4045-ACAB-C5A2D397F59F}" type="sibTrans" cxnId="{EE47DBE5-4637-4890-AD20-638B6C44620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2C6D4D-38D2-4E0C-BD51-BEF274E0F372}">
      <dgm:prSet custT="1"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CABD-E5D1-4C33-AC6F-54520E5AABCB}" type="parTrans" cxnId="{49176FFA-BF9E-4EFA-A0D7-35285883B12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473092-8E42-43FB-A867-4EB7C98BDD2B}" type="sibTrans" cxnId="{49176FFA-BF9E-4EFA-A0D7-35285883B12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81CF15-3ED5-41EC-BCA3-551451D0AFD2}">
      <dgm:prSet custT="1"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FCC804-02DA-4E51-A541-D2FED9F8EC83}" type="parTrans" cxnId="{5D6F221E-AECF-4F78-8527-36B18F887C3C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DF7D84-170D-4D44-8828-D457D4DEB9F4}" type="sibTrans" cxnId="{5D6F221E-AECF-4F78-8527-36B18F887C3C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18C441-2551-485D-BBD5-6CFAF0F30059}">
      <dgm:prSet custT="1"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452D9A-3EA8-4F44-BB7A-92758E8F8698}" type="parTrans" cxnId="{08AB08F5-ED80-461C-B10F-FDAF6EB273E6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18C61A-6DE7-4E1C-8343-5C6C59DF33CF}" type="sibTrans" cxnId="{08AB08F5-ED80-461C-B10F-FDAF6EB273E6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AABD9A-D848-4211-A8DB-8B0D814B683D}" type="pres">
      <dgm:prSet presAssocID="{51F2B888-EBA4-42D6-846B-7C29D209A76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6787C89-3E00-4BFF-A862-9FD69A3577F5}" type="pres">
      <dgm:prSet presAssocID="{315C2594-ADE6-4168-A78D-F648273DDD38}" presName="comp" presStyleCnt="0"/>
      <dgm:spPr/>
    </dgm:pt>
    <dgm:pt modelId="{5AE2479A-A5FF-4B77-8219-95F441ED7273}" type="pres">
      <dgm:prSet presAssocID="{315C2594-ADE6-4168-A78D-F648273DDD38}" presName="box" presStyleLbl="node1" presStyleIdx="0" presStyleCnt="4"/>
      <dgm:spPr/>
      <dgm:t>
        <a:bodyPr/>
        <a:lstStyle/>
        <a:p>
          <a:endParaRPr lang="ru-RU"/>
        </a:p>
      </dgm:t>
    </dgm:pt>
    <dgm:pt modelId="{55997531-CD77-4E3E-A801-E5EC1CF0B249}" type="pres">
      <dgm:prSet presAssocID="{315C2594-ADE6-4168-A78D-F648273DDD38}" presName="img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</dgm:spPr>
      <dgm:t>
        <a:bodyPr/>
        <a:lstStyle/>
        <a:p>
          <a:endParaRPr lang="ru-RU"/>
        </a:p>
      </dgm:t>
    </dgm:pt>
    <dgm:pt modelId="{E848C883-EDD9-4357-9212-CBFA5410353C}" type="pres">
      <dgm:prSet presAssocID="{315C2594-ADE6-4168-A78D-F648273DDD38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6A63DA-13E0-4EE2-ABBB-27DF586E04CF}" type="pres">
      <dgm:prSet presAssocID="{B0A9A75D-6392-43B5-97DE-914C978B2FC2}" presName="spacer" presStyleCnt="0"/>
      <dgm:spPr/>
    </dgm:pt>
    <dgm:pt modelId="{013433BD-029B-449D-BDA6-22C0E445EA6F}" type="pres">
      <dgm:prSet presAssocID="{7C030248-DA98-4821-A908-01B287056CC8}" presName="comp" presStyleCnt="0"/>
      <dgm:spPr/>
    </dgm:pt>
    <dgm:pt modelId="{DFCFE793-79CE-4BA8-BB29-73D5F24E5C28}" type="pres">
      <dgm:prSet presAssocID="{7C030248-DA98-4821-A908-01B287056CC8}" presName="box" presStyleLbl="node1" presStyleIdx="1" presStyleCnt="4"/>
      <dgm:spPr/>
      <dgm:t>
        <a:bodyPr/>
        <a:lstStyle/>
        <a:p>
          <a:endParaRPr lang="ru-RU"/>
        </a:p>
      </dgm:t>
    </dgm:pt>
    <dgm:pt modelId="{B96EFFB4-5536-4C27-9498-6AB9D2AC5109}" type="pres">
      <dgm:prSet presAssocID="{7C030248-DA98-4821-A908-01B287056CC8}" presName="img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A9995EBF-1FD5-447B-9E20-607B96D4A1AD}" type="pres">
      <dgm:prSet presAssocID="{7C030248-DA98-4821-A908-01B287056CC8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C489BA-0312-460D-87C9-33553B0B0204}" type="pres">
      <dgm:prSet presAssocID="{F77840F8-DA7C-4810-A4CB-F84FC5C30208}" presName="spacer" presStyleCnt="0"/>
      <dgm:spPr/>
    </dgm:pt>
    <dgm:pt modelId="{459B2D10-103F-48B5-83AB-335E21B2D130}" type="pres">
      <dgm:prSet presAssocID="{9FBB1D95-57C1-455C-BF9D-B3B10DF47D8D}" presName="comp" presStyleCnt="0"/>
      <dgm:spPr/>
    </dgm:pt>
    <dgm:pt modelId="{7DAB2ADE-8B17-4119-9129-DA70CC0D133B}" type="pres">
      <dgm:prSet presAssocID="{9FBB1D95-57C1-455C-BF9D-B3B10DF47D8D}" presName="box" presStyleLbl="node1" presStyleIdx="2" presStyleCnt="4"/>
      <dgm:spPr/>
      <dgm:t>
        <a:bodyPr/>
        <a:lstStyle/>
        <a:p>
          <a:endParaRPr lang="ru-RU"/>
        </a:p>
      </dgm:t>
    </dgm:pt>
    <dgm:pt modelId="{2939921F-55A3-444F-9FE8-EE213CD12805}" type="pres">
      <dgm:prSet presAssocID="{9FBB1D95-57C1-455C-BF9D-B3B10DF47D8D}" presName="img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</dgm:spPr>
      <dgm:t>
        <a:bodyPr/>
        <a:lstStyle/>
        <a:p>
          <a:endParaRPr lang="ru-RU"/>
        </a:p>
      </dgm:t>
    </dgm:pt>
    <dgm:pt modelId="{BA781632-215A-4BB3-A712-D60574525D84}" type="pres">
      <dgm:prSet presAssocID="{9FBB1D95-57C1-455C-BF9D-B3B10DF47D8D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946C43-7DE6-4A07-B827-8C613DAD9EFD}" type="pres">
      <dgm:prSet presAssocID="{99DFEF8F-7C29-4045-ACAB-C5A2D397F59F}" presName="spacer" presStyleCnt="0"/>
      <dgm:spPr/>
    </dgm:pt>
    <dgm:pt modelId="{D4FD7CD2-3D81-4A26-B192-5AE07142E206}" type="pres">
      <dgm:prSet presAssocID="{A62C6D4D-38D2-4E0C-BD51-BEF274E0F372}" presName="comp" presStyleCnt="0"/>
      <dgm:spPr/>
    </dgm:pt>
    <dgm:pt modelId="{6A6906C8-30E4-4548-A534-03C0D24A77AA}" type="pres">
      <dgm:prSet presAssocID="{A62C6D4D-38D2-4E0C-BD51-BEF274E0F372}" presName="box" presStyleLbl="node1" presStyleIdx="3" presStyleCnt="4"/>
      <dgm:spPr/>
      <dgm:t>
        <a:bodyPr/>
        <a:lstStyle/>
        <a:p>
          <a:endParaRPr lang="ru-RU"/>
        </a:p>
      </dgm:t>
    </dgm:pt>
    <dgm:pt modelId="{4B93519A-FDC4-43FE-9A7E-FD16477BC260}" type="pres">
      <dgm:prSet presAssocID="{A62C6D4D-38D2-4E0C-BD51-BEF274E0F372}" presName="img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</dgm:spPr>
    </dgm:pt>
    <dgm:pt modelId="{14713921-2D06-4F00-B891-16D68EE6DCA3}" type="pres">
      <dgm:prSet presAssocID="{A62C6D4D-38D2-4E0C-BD51-BEF274E0F372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D62AB6-1B6D-4118-9D2A-E544C85D019F}" type="presOf" srcId="{7C030248-DA98-4821-A908-01B287056CC8}" destId="{DFCFE793-79CE-4BA8-BB29-73D5F24E5C28}" srcOrd="0" destOrd="0" presId="urn:microsoft.com/office/officeart/2005/8/layout/vList4#5"/>
    <dgm:cxn modelId="{5D6F221E-AECF-4F78-8527-36B18F887C3C}" srcId="{A62C6D4D-38D2-4E0C-BD51-BEF274E0F372}" destId="{8C81CF15-3ED5-41EC-BCA3-551451D0AFD2}" srcOrd="0" destOrd="0" parTransId="{EBFCC804-02DA-4E51-A541-D2FED9F8EC83}" sibTransId="{58DF7D84-170D-4D44-8828-D457D4DEB9F4}"/>
    <dgm:cxn modelId="{EE47DBE5-4637-4890-AD20-638B6C446209}" srcId="{51F2B888-EBA4-42D6-846B-7C29D209A765}" destId="{9FBB1D95-57C1-455C-BF9D-B3B10DF47D8D}" srcOrd="2" destOrd="0" parTransId="{3A937DBD-F034-40BF-A3F7-CDA73D0534CB}" sibTransId="{99DFEF8F-7C29-4045-ACAB-C5A2D397F59F}"/>
    <dgm:cxn modelId="{08AB08F5-ED80-461C-B10F-FDAF6EB273E6}" srcId="{A62C6D4D-38D2-4E0C-BD51-BEF274E0F372}" destId="{2F18C441-2551-485D-BBD5-6CFAF0F30059}" srcOrd="1" destOrd="0" parTransId="{50452D9A-3EA8-4F44-BB7A-92758E8F8698}" sibTransId="{5D18C61A-6DE7-4E1C-8343-5C6C59DF33CF}"/>
    <dgm:cxn modelId="{9D291FBB-A55D-4B32-942C-A64F967E9C0F}" type="presOf" srcId="{2F18C441-2551-485D-BBD5-6CFAF0F30059}" destId="{14713921-2D06-4F00-B891-16D68EE6DCA3}" srcOrd="1" destOrd="2" presId="urn:microsoft.com/office/officeart/2005/8/layout/vList4#5"/>
    <dgm:cxn modelId="{389229E0-C83B-47BA-BAC9-BA12A0B5EE92}" type="presOf" srcId="{9FBB1D95-57C1-455C-BF9D-B3B10DF47D8D}" destId="{7DAB2ADE-8B17-4119-9129-DA70CC0D133B}" srcOrd="0" destOrd="0" presId="urn:microsoft.com/office/officeart/2005/8/layout/vList4#5"/>
    <dgm:cxn modelId="{A4E8C60E-4F31-420E-B892-73D644ABF7DE}" type="presOf" srcId="{2F18C441-2551-485D-BBD5-6CFAF0F30059}" destId="{6A6906C8-30E4-4548-A534-03C0D24A77AA}" srcOrd="0" destOrd="2" presId="urn:microsoft.com/office/officeart/2005/8/layout/vList4#5"/>
    <dgm:cxn modelId="{514158CC-DD0C-42F4-AAB0-A924ABB54539}" type="presOf" srcId="{7C030248-DA98-4821-A908-01B287056CC8}" destId="{A9995EBF-1FD5-447B-9E20-607B96D4A1AD}" srcOrd="1" destOrd="0" presId="urn:microsoft.com/office/officeart/2005/8/layout/vList4#5"/>
    <dgm:cxn modelId="{CD243339-3E07-43B4-9000-361AEC282179}" type="presOf" srcId="{A62C6D4D-38D2-4E0C-BD51-BEF274E0F372}" destId="{6A6906C8-30E4-4548-A534-03C0D24A77AA}" srcOrd="0" destOrd="0" presId="urn:microsoft.com/office/officeart/2005/8/layout/vList4#5"/>
    <dgm:cxn modelId="{80FBB7C9-EF8D-4877-86E8-8F54658F0070}" type="presOf" srcId="{8C81CF15-3ED5-41EC-BCA3-551451D0AFD2}" destId="{6A6906C8-30E4-4548-A534-03C0D24A77AA}" srcOrd="0" destOrd="1" presId="urn:microsoft.com/office/officeart/2005/8/layout/vList4#5"/>
    <dgm:cxn modelId="{25E163DA-5E0C-48E5-983D-365EF51A771A}" srcId="{51F2B888-EBA4-42D6-846B-7C29D209A765}" destId="{315C2594-ADE6-4168-A78D-F648273DDD38}" srcOrd="0" destOrd="0" parTransId="{7B2E02EF-F60B-47DC-8391-2146850874A4}" sibTransId="{B0A9A75D-6392-43B5-97DE-914C978B2FC2}"/>
    <dgm:cxn modelId="{49176FFA-BF9E-4EFA-A0D7-35285883B129}" srcId="{51F2B888-EBA4-42D6-846B-7C29D209A765}" destId="{A62C6D4D-38D2-4E0C-BD51-BEF274E0F372}" srcOrd="3" destOrd="0" parTransId="{95BDCABD-E5D1-4C33-AC6F-54520E5AABCB}" sibTransId="{A4473092-8E42-43FB-A867-4EB7C98BDD2B}"/>
    <dgm:cxn modelId="{9DC47D79-EC8E-4DAA-AAF0-2B8397B1FEB5}" type="presOf" srcId="{A62C6D4D-38D2-4E0C-BD51-BEF274E0F372}" destId="{14713921-2D06-4F00-B891-16D68EE6DCA3}" srcOrd="1" destOrd="0" presId="urn:microsoft.com/office/officeart/2005/8/layout/vList4#5"/>
    <dgm:cxn modelId="{36738F0F-ED4D-4198-9FCD-2A1DBFBC8000}" type="presOf" srcId="{315C2594-ADE6-4168-A78D-F648273DDD38}" destId="{E848C883-EDD9-4357-9212-CBFA5410353C}" srcOrd="1" destOrd="0" presId="urn:microsoft.com/office/officeart/2005/8/layout/vList4#5"/>
    <dgm:cxn modelId="{3B443622-CF81-4A7F-AE47-BA213115FCF8}" type="presOf" srcId="{315C2594-ADE6-4168-A78D-F648273DDD38}" destId="{5AE2479A-A5FF-4B77-8219-95F441ED7273}" srcOrd="0" destOrd="0" presId="urn:microsoft.com/office/officeart/2005/8/layout/vList4#5"/>
    <dgm:cxn modelId="{490FC5C4-A04D-40D4-8193-084480579105}" srcId="{51F2B888-EBA4-42D6-846B-7C29D209A765}" destId="{7C030248-DA98-4821-A908-01B287056CC8}" srcOrd="1" destOrd="0" parTransId="{9A5C6591-2DD4-4746-AAA4-0CA57CA7B604}" sibTransId="{F77840F8-DA7C-4810-A4CB-F84FC5C30208}"/>
    <dgm:cxn modelId="{66D1CC42-CED7-40D0-A93F-30FCD0B3F513}" type="presOf" srcId="{8C81CF15-3ED5-41EC-BCA3-551451D0AFD2}" destId="{14713921-2D06-4F00-B891-16D68EE6DCA3}" srcOrd="1" destOrd="1" presId="urn:microsoft.com/office/officeart/2005/8/layout/vList4#5"/>
    <dgm:cxn modelId="{41A9FADD-D775-40EE-9D3F-4A0FE9AB935A}" type="presOf" srcId="{9FBB1D95-57C1-455C-BF9D-B3B10DF47D8D}" destId="{BA781632-215A-4BB3-A712-D60574525D84}" srcOrd="1" destOrd="0" presId="urn:microsoft.com/office/officeart/2005/8/layout/vList4#5"/>
    <dgm:cxn modelId="{9B077C06-5EF8-4ADA-8393-2F821731E92D}" type="presOf" srcId="{51F2B888-EBA4-42D6-846B-7C29D209A765}" destId="{4AAABD9A-D848-4211-A8DB-8B0D814B683D}" srcOrd="0" destOrd="0" presId="urn:microsoft.com/office/officeart/2005/8/layout/vList4#5"/>
    <dgm:cxn modelId="{3EB7A8EA-018B-465A-BEF1-0910CEF8080A}" type="presParOf" srcId="{4AAABD9A-D848-4211-A8DB-8B0D814B683D}" destId="{C6787C89-3E00-4BFF-A862-9FD69A3577F5}" srcOrd="0" destOrd="0" presId="urn:microsoft.com/office/officeart/2005/8/layout/vList4#5"/>
    <dgm:cxn modelId="{C392FF59-6EE8-46F4-B0B2-4632E505DAE3}" type="presParOf" srcId="{C6787C89-3E00-4BFF-A862-9FD69A3577F5}" destId="{5AE2479A-A5FF-4B77-8219-95F441ED7273}" srcOrd="0" destOrd="0" presId="urn:microsoft.com/office/officeart/2005/8/layout/vList4#5"/>
    <dgm:cxn modelId="{6A8AC108-3D20-477D-8997-F8F01C61E273}" type="presParOf" srcId="{C6787C89-3E00-4BFF-A862-9FD69A3577F5}" destId="{55997531-CD77-4E3E-A801-E5EC1CF0B249}" srcOrd="1" destOrd="0" presId="urn:microsoft.com/office/officeart/2005/8/layout/vList4#5"/>
    <dgm:cxn modelId="{A20D53CD-3B39-4920-8D85-C65533041BDF}" type="presParOf" srcId="{C6787C89-3E00-4BFF-A862-9FD69A3577F5}" destId="{E848C883-EDD9-4357-9212-CBFA5410353C}" srcOrd="2" destOrd="0" presId="urn:microsoft.com/office/officeart/2005/8/layout/vList4#5"/>
    <dgm:cxn modelId="{8A01B400-F131-4223-A1A4-5434257C0A96}" type="presParOf" srcId="{4AAABD9A-D848-4211-A8DB-8B0D814B683D}" destId="{986A63DA-13E0-4EE2-ABBB-27DF586E04CF}" srcOrd="1" destOrd="0" presId="urn:microsoft.com/office/officeart/2005/8/layout/vList4#5"/>
    <dgm:cxn modelId="{89645C23-9BB4-4529-A0E8-46CFEF97BAD0}" type="presParOf" srcId="{4AAABD9A-D848-4211-A8DB-8B0D814B683D}" destId="{013433BD-029B-449D-BDA6-22C0E445EA6F}" srcOrd="2" destOrd="0" presId="urn:microsoft.com/office/officeart/2005/8/layout/vList4#5"/>
    <dgm:cxn modelId="{6B55F9A1-0191-446E-B0B1-D396F49CFC18}" type="presParOf" srcId="{013433BD-029B-449D-BDA6-22C0E445EA6F}" destId="{DFCFE793-79CE-4BA8-BB29-73D5F24E5C28}" srcOrd="0" destOrd="0" presId="urn:microsoft.com/office/officeart/2005/8/layout/vList4#5"/>
    <dgm:cxn modelId="{AA412FAD-AB45-4E46-9658-740E4470BCA3}" type="presParOf" srcId="{013433BD-029B-449D-BDA6-22C0E445EA6F}" destId="{B96EFFB4-5536-4C27-9498-6AB9D2AC5109}" srcOrd="1" destOrd="0" presId="urn:microsoft.com/office/officeart/2005/8/layout/vList4#5"/>
    <dgm:cxn modelId="{E8B24E7B-84AF-47DB-9A5C-32A73AEF8097}" type="presParOf" srcId="{013433BD-029B-449D-BDA6-22C0E445EA6F}" destId="{A9995EBF-1FD5-447B-9E20-607B96D4A1AD}" srcOrd="2" destOrd="0" presId="urn:microsoft.com/office/officeart/2005/8/layout/vList4#5"/>
    <dgm:cxn modelId="{7813356A-F255-4AA6-93B7-8FD515EF8B4C}" type="presParOf" srcId="{4AAABD9A-D848-4211-A8DB-8B0D814B683D}" destId="{5AC489BA-0312-460D-87C9-33553B0B0204}" srcOrd="3" destOrd="0" presId="urn:microsoft.com/office/officeart/2005/8/layout/vList4#5"/>
    <dgm:cxn modelId="{5C2C7331-3723-4B9C-860F-1A9A923ED664}" type="presParOf" srcId="{4AAABD9A-D848-4211-A8DB-8B0D814B683D}" destId="{459B2D10-103F-48B5-83AB-335E21B2D130}" srcOrd="4" destOrd="0" presId="urn:microsoft.com/office/officeart/2005/8/layout/vList4#5"/>
    <dgm:cxn modelId="{B11DB229-E8F3-4140-A69D-6D36C6B5D422}" type="presParOf" srcId="{459B2D10-103F-48B5-83AB-335E21B2D130}" destId="{7DAB2ADE-8B17-4119-9129-DA70CC0D133B}" srcOrd="0" destOrd="0" presId="urn:microsoft.com/office/officeart/2005/8/layout/vList4#5"/>
    <dgm:cxn modelId="{537924B7-46C6-4DE7-AF46-07EAFE297A7F}" type="presParOf" srcId="{459B2D10-103F-48B5-83AB-335E21B2D130}" destId="{2939921F-55A3-444F-9FE8-EE213CD12805}" srcOrd="1" destOrd="0" presId="urn:microsoft.com/office/officeart/2005/8/layout/vList4#5"/>
    <dgm:cxn modelId="{AF5ED58E-BD04-4F09-AF9D-963E7E487431}" type="presParOf" srcId="{459B2D10-103F-48B5-83AB-335E21B2D130}" destId="{BA781632-215A-4BB3-A712-D60574525D84}" srcOrd="2" destOrd="0" presId="urn:microsoft.com/office/officeart/2005/8/layout/vList4#5"/>
    <dgm:cxn modelId="{488A2773-111F-4111-9ABF-D939E55B242B}" type="presParOf" srcId="{4AAABD9A-D848-4211-A8DB-8B0D814B683D}" destId="{37946C43-7DE6-4A07-B827-8C613DAD9EFD}" srcOrd="5" destOrd="0" presId="urn:microsoft.com/office/officeart/2005/8/layout/vList4#5"/>
    <dgm:cxn modelId="{AD497105-5A16-4F3C-A4E3-B343614BDD0F}" type="presParOf" srcId="{4AAABD9A-D848-4211-A8DB-8B0D814B683D}" destId="{D4FD7CD2-3D81-4A26-B192-5AE07142E206}" srcOrd="6" destOrd="0" presId="urn:microsoft.com/office/officeart/2005/8/layout/vList4#5"/>
    <dgm:cxn modelId="{917544BD-A16F-4066-BC88-BE631CEF91AE}" type="presParOf" srcId="{D4FD7CD2-3D81-4A26-B192-5AE07142E206}" destId="{6A6906C8-30E4-4548-A534-03C0D24A77AA}" srcOrd="0" destOrd="0" presId="urn:microsoft.com/office/officeart/2005/8/layout/vList4#5"/>
    <dgm:cxn modelId="{149C4D16-886A-4D6F-8700-C098598305D5}" type="presParOf" srcId="{D4FD7CD2-3D81-4A26-B192-5AE07142E206}" destId="{4B93519A-FDC4-43FE-9A7E-FD16477BC260}" srcOrd="1" destOrd="0" presId="urn:microsoft.com/office/officeart/2005/8/layout/vList4#5"/>
    <dgm:cxn modelId="{D0B9E531-1327-4BEF-AE22-CBBF5CAED88E}" type="presParOf" srcId="{D4FD7CD2-3D81-4A26-B192-5AE07142E206}" destId="{14713921-2D06-4F00-B891-16D68EE6DCA3}" srcOrd="2" destOrd="0" presId="urn:microsoft.com/office/officeart/2005/8/layout/vList4#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1F2B888-EBA4-42D6-846B-7C29D209A765}" type="doc">
      <dgm:prSet loTypeId="urn:microsoft.com/office/officeart/2005/8/layout/vList4#6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315C2594-ADE6-4168-A78D-F648273DDD38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Удмуртский государственный университет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2E02EF-F60B-47DC-8391-2146850874A4}" type="parTrans" cxnId="{25E163DA-5E0C-48E5-983D-365EF51A771A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A9A75D-6392-43B5-97DE-914C978B2FC2}" type="sibTrans" cxnId="{25E163DA-5E0C-48E5-983D-365EF51A771A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030248-DA98-4821-A908-01B287056CC8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Дальневосточный государственный технический </a:t>
          </a:r>
          <a:r>
            <a:rPr lang="ru-RU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рыбохозяйственный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университет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5C6591-2DD4-4746-AAA4-0CA57CA7B604}" type="parTrans" cxnId="{490FC5C4-A04D-40D4-8193-084480579105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7840F8-DA7C-4810-A4CB-F84FC5C30208}" type="sibTrans" cxnId="{490FC5C4-A04D-40D4-8193-084480579105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BB1D95-57C1-455C-BF9D-B3B10DF47D8D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Российский государственный аграрный университет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937DBD-F034-40BF-A3F7-CDA73D0534CB}" type="parTrans" cxnId="{EE47DBE5-4637-4890-AD20-638B6C44620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DFEF8F-7C29-4045-ACAB-C5A2D397F59F}" type="sibTrans" cxnId="{EE47DBE5-4637-4890-AD20-638B6C44620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2C6D4D-38D2-4E0C-BD51-BEF274E0F372}">
      <dgm:prSet custT="1"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CABD-E5D1-4C33-AC6F-54520E5AABCB}" type="parTrans" cxnId="{49176FFA-BF9E-4EFA-A0D7-35285883B12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473092-8E42-43FB-A867-4EB7C98BDD2B}" type="sibTrans" cxnId="{49176FFA-BF9E-4EFA-A0D7-35285883B12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81CF15-3ED5-41EC-BCA3-551451D0AFD2}">
      <dgm:prSet custT="1"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FCC804-02DA-4E51-A541-D2FED9F8EC83}" type="parTrans" cxnId="{5D6F221E-AECF-4F78-8527-36B18F887C3C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DF7D84-170D-4D44-8828-D457D4DEB9F4}" type="sibTrans" cxnId="{5D6F221E-AECF-4F78-8527-36B18F887C3C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18C441-2551-485D-BBD5-6CFAF0F30059}">
      <dgm:prSet custT="1"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452D9A-3EA8-4F44-BB7A-92758E8F8698}" type="parTrans" cxnId="{08AB08F5-ED80-461C-B10F-FDAF6EB273E6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18C61A-6DE7-4E1C-8343-5C6C59DF33CF}" type="sibTrans" cxnId="{08AB08F5-ED80-461C-B10F-FDAF6EB273E6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AABD9A-D848-4211-A8DB-8B0D814B683D}" type="pres">
      <dgm:prSet presAssocID="{51F2B888-EBA4-42D6-846B-7C29D209A76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6787C89-3E00-4BFF-A862-9FD69A3577F5}" type="pres">
      <dgm:prSet presAssocID="{315C2594-ADE6-4168-A78D-F648273DDD38}" presName="comp" presStyleCnt="0"/>
      <dgm:spPr/>
    </dgm:pt>
    <dgm:pt modelId="{5AE2479A-A5FF-4B77-8219-95F441ED7273}" type="pres">
      <dgm:prSet presAssocID="{315C2594-ADE6-4168-A78D-F648273DDD38}" presName="box" presStyleLbl="node1" presStyleIdx="0" presStyleCnt="4"/>
      <dgm:spPr/>
      <dgm:t>
        <a:bodyPr/>
        <a:lstStyle/>
        <a:p>
          <a:endParaRPr lang="ru-RU"/>
        </a:p>
      </dgm:t>
    </dgm:pt>
    <dgm:pt modelId="{55997531-CD77-4E3E-A801-E5EC1CF0B249}" type="pres">
      <dgm:prSet presAssocID="{315C2594-ADE6-4168-A78D-F648273DDD38}" presName="img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  <dgm:pt modelId="{E848C883-EDD9-4357-9212-CBFA5410353C}" type="pres">
      <dgm:prSet presAssocID="{315C2594-ADE6-4168-A78D-F648273DDD38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6A63DA-13E0-4EE2-ABBB-27DF586E04CF}" type="pres">
      <dgm:prSet presAssocID="{B0A9A75D-6392-43B5-97DE-914C978B2FC2}" presName="spacer" presStyleCnt="0"/>
      <dgm:spPr/>
    </dgm:pt>
    <dgm:pt modelId="{013433BD-029B-449D-BDA6-22C0E445EA6F}" type="pres">
      <dgm:prSet presAssocID="{7C030248-DA98-4821-A908-01B287056CC8}" presName="comp" presStyleCnt="0"/>
      <dgm:spPr/>
    </dgm:pt>
    <dgm:pt modelId="{DFCFE793-79CE-4BA8-BB29-73D5F24E5C28}" type="pres">
      <dgm:prSet presAssocID="{7C030248-DA98-4821-A908-01B287056CC8}" presName="box" presStyleLbl="node1" presStyleIdx="1" presStyleCnt="4"/>
      <dgm:spPr/>
      <dgm:t>
        <a:bodyPr/>
        <a:lstStyle/>
        <a:p>
          <a:endParaRPr lang="ru-RU"/>
        </a:p>
      </dgm:t>
    </dgm:pt>
    <dgm:pt modelId="{B96EFFB4-5536-4C27-9498-6AB9D2AC5109}" type="pres">
      <dgm:prSet presAssocID="{7C030248-DA98-4821-A908-01B287056CC8}" presName="img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</dgm:spPr>
    </dgm:pt>
    <dgm:pt modelId="{A9995EBF-1FD5-447B-9E20-607B96D4A1AD}" type="pres">
      <dgm:prSet presAssocID="{7C030248-DA98-4821-A908-01B287056CC8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C489BA-0312-460D-87C9-33553B0B0204}" type="pres">
      <dgm:prSet presAssocID="{F77840F8-DA7C-4810-A4CB-F84FC5C30208}" presName="spacer" presStyleCnt="0"/>
      <dgm:spPr/>
    </dgm:pt>
    <dgm:pt modelId="{459B2D10-103F-48B5-83AB-335E21B2D130}" type="pres">
      <dgm:prSet presAssocID="{9FBB1D95-57C1-455C-BF9D-B3B10DF47D8D}" presName="comp" presStyleCnt="0"/>
      <dgm:spPr/>
    </dgm:pt>
    <dgm:pt modelId="{7DAB2ADE-8B17-4119-9129-DA70CC0D133B}" type="pres">
      <dgm:prSet presAssocID="{9FBB1D95-57C1-455C-BF9D-B3B10DF47D8D}" presName="box" presStyleLbl="node1" presStyleIdx="2" presStyleCnt="4"/>
      <dgm:spPr/>
      <dgm:t>
        <a:bodyPr/>
        <a:lstStyle/>
        <a:p>
          <a:endParaRPr lang="ru-RU"/>
        </a:p>
      </dgm:t>
    </dgm:pt>
    <dgm:pt modelId="{2939921F-55A3-444F-9FE8-EE213CD12805}" type="pres">
      <dgm:prSet presAssocID="{9FBB1D95-57C1-455C-BF9D-B3B10DF47D8D}" presName="img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</dgm:spPr>
      <dgm:t>
        <a:bodyPr/>
        <a:lstStyle/>
        <a:p>
          <a:endParaRPr lang="ru-RU"/>
        </a:p>
      </dgm:t>
    </dgm:pt>
    <dgm:pt modelId="{BA781632-215A-4BB3-A712-D60574525D84}" type="pres">
      <dgm:prSet presAssocID="{9FBB1D95-57C1-455C-BF9D-B3B10DF47D8D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946C43-7DE6-4A07-B827-8C613DAD9EFD}" type="pres">
      <dgm:prSet presAssocID="{99DFEF8F-7C29-4045-ACAB-C5A2D397F59F}" presName="spacer" presStyleCnt="0"/>
      <dgm:spPr/>
    </dgm:pt>
    <dgm:pt modelId="{D4FD7CD2-3D81-4A26-B192-5AE07142E206}" type="pres">
      <dgm:prSet presAssocID="{A62C6D4D-38D2-4E0C-BD51-BEF274E0F372}" presName="comp" presStyleCnt="0"/>
      <dgm:spPr/>
    </dgm:pt>
    <dgm:pt modelId="{6A6906C8-30E4-4548-A534-03C0D24A77AA}" type="pres">
      <dgm:prSet presAssocID="{A62C6D4D-38D2-4E0C-BD51-BEF274E0F372}" presName="box" presStyleLbl="node1" presStyleIdx="3" presStyleCnt="4"/>
      <dgm:spPr/>
      <dgm:t>
        <a:bodyPr/>
        <a:lstStyle/>
        <a:p>
          <a:endParaRPr lang="ru-RU"/>
        </a:p>
      </dgm:t>
    </dgm:pt>
    <dgm:pt modelId="{4B93519A-FDC4-43FE-9A7E-FD16477BC260}" type="pres">
      <dgm:prSet presAssocID="{A62C6D4D-38D2-4E0C-BD51-BEF274E0F372}" presName="img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14713921-2D06-4F00-B891-16D68EE6DCA3}" type="pres">
      <dgm:prSet presAssocID="{A62C6D4D-38D2-4E0C-BD51-BEF274E0F372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19C74FA-5A3A-46A0-A290-B995E1EAEE47}" type="presOf" srcId="{315C2594-ADE6-4168-A78D-F648273DDD38}" destId="{E848C883-EDD9-4357-9212-CBFA5410353C}" srcOrd="1" destOrd="0" presId="urn:microsoft.com/office/officeart/2005/8/layout/vList4#6"/>
    <dgm:cxn modelId="{5D6F221E-AECF-4F78-8527-36B18F887C3C}" srcId="{A62C6D4D-38D2-4E0C-BD51-BEF274E0F372}" destId="{8C81CF15-3ED5-41EC-BCA3-551451D0AFD2}" srcOrd="0" destOrd="0" parTransId="{EBFCC804-02DA-4E51-A541-D2FED9F8EC83}" sibTransId="{58DF7D84-170D-4D44-8828-D457D4DEB9F4}"/>
    <dgm:cxn modelId="{EE47DBE5-4637-4890-AD20-638B6C446209}" srcId="{51F2B888-EBA4-42D6-846B-7C29D209A765}" destId="{9FBB1D95-57C1-455C-BF9D-B3B10DF47D8D}" srcOrd="2" destOrd="0" parTransId="{3A937DBD-F034-40BF-A3F7-CDA73D0534CB}" sibTransId="{99DFEF8F-7C29-4045-ACAB-C5A2D397F59F}"/>
    <dgm:cxn modelId="{77C8EC5D-6532-49C8-BB98-4CEFA5AA7442}" type="presOf" srcId="{51F2B888-EBA4-42D6-846B-7C29D209A765}" destId="{4AAABD9A-D848-4211-A8DB-8B0D814B683D}" srcOrd="0" destOrd="0" presId="urn:microsoft.com/office/officeart/2005/8/layout/vList4#6"/>
    <dgm:cxn modelId="{08AB08F5-ED80-461C-B10F-FDAF6EB273E6}" srcId="{A62C6D4D-38D2-4E0C-BD51-BEF274E0F372}" destId="{2F18C441-2551-485D-BBD5-6CFAF0F30059}" srcOrd="1" destOrd="0" parTransId="{50452D9A-3EA8-4F44-BB7A-92758E8F8698}" sibTransId="{5D18C61A-6DE7-4E1C-8343-5C6C59DF33CF}"/>
    <dgm:cxn modelId="{15C740F5-F358-4CCC-AF3E-36050302856C}" type="presOf" srcId="{315C2594-ADE6-4168-A78D-F648273DDD38}" destId="{5AE2479A-A5FF-4B77-8219-95F441ED7273}" srcOrd="0" destOrd="0" presId="urn:microsoft.com/office/officeart/2005/8/layout/vList4#6"/>
    <dgm:cxn modelId="{A147ADFD-18E5-4E50-97E9-D8487A94A9DC}" type="presOf" srcId="{A62C6D4D-38D2-4E0C-BD51-BEF274E0F372}" destId="{6A6906C8-30E4-4548-A534-03C0D24A77AA}" srcOrd="0" destOrd="0" presId="urn:microsoft.com/office/officeart/2005/8/layout/vList4#6"/>
    <dgm:cxn modelId="{BA2C8889-DECB-41D0-A51C-D0CF926F8630}" type="presOf" srcId="{9FBB1D95-57C1-455C-BF9D-B3B10DF47D8D}" destId="{BA781632-215A-4BB3-A712-D60574525D84}" srcOrd="1" destOrd="0" presId="urn:microsoft.com/office/officeart/2005/8/layout/vList4#6"/>
    <dgm:cxn modelId="{A1B6965F-F61C-4EBE-B154-53871E7C0F22}" type="presOf" srcId="{9FBB1D95-57C1-455C-BF9D-B3B10DF47D8D}" destId="{7DAB2ADE-8B17-4119-9129-DA70CC0D133B}" srcOrd="0" destOrd="0" presId="urn:microsoft.com/office/officeart/2005/8/layout/vList4#6"/>
    <dgm:cxn modelId="{7D2A3C22-1295-460E-954F-A3E059BA3337}" type="presOf" srcId="{7C030248-DA98-4821-A908-01B287056CC8}" destId="{DFCFE793-79CE-4BA8-BB29-73D5F24E5C28}" srcOrd="0" destOrd="0" presId="urn:microsoft.com/office/officeart/2005/8/layout/vList4#6"/>
    <dgm:cxn modelId="{25E163DA-5E0C-48E5-983D-365EF51A771A}" srcId="{51F2B888-EBA4-42D6-846B-7C29D209A765}" destId="{315C2594-ADE6-4168-A78D-F648273DDD38}" srcOrd="0" destOrd="0" parTransId="{7B2E02EF-F60B-47DC-8391-2146850874A4}" sibTransId="{B0A9A75D-6392-43B5-97DE-914C978B2FC2}"/>
    <dgm:cxn modelId="{19C80BE1-B7BE-4322-80AD-7B44B1290461}" type="presOf" srcId="{8C81CF15-3ED5-41EC-BCA3-551451D0AFD2}" destId="{6A6906C8-30E4-4548-A534-03C0D24A77AA}" srcOrd="0" destOrd="1" presId="urn:microsoft.com/office/officeart/2005/8/layout/vList4#6"/>
    <dgm:cxn modelId="{49176FFA-BF9E-4EFA-A0D7-35285883B129}" srcId="{51F2B888-EBA4-42D6-846B-7C29D209A765}" destId="{A62C6D4D-38D2-4E0C-BD51-BEF274E0F372}" srcOrd="3" destOrd="0" parTransId="{95BDCABD-E5D1-4C33-AC6F-54520E5AABCB}" sibTransId="{A4473092-8E42-43FB-A867-4EB7C98BDD2B}"/>
    <dgm:cxn modelId="{7923A9CC-0038-465F-8CB9-D58DEAFAD39F}" type="presOf" srcId="{2F18C441-2551-485D-BBD5-6CFAF0F30059}" destId="{14713921-2D06-4F00-B891-16D68EE6DCA3}" srcOrd="1" destOrd="2" presId="urn:microsoft.com/office/officeart/2005/8/layout/vList4#6"/>
    <dgm:cxn modelId="{017EEC41-0869-4F69-838C-B9EB3F6333FE}" type="presOf" srcId="{7C030248-DA98-4821-A908-01B287056CC8}" destId="{A9995EBF-1FD5-447B-9E20-607B96D4A1AD}" srcOrd="1" destOrd="0" presId="urn:microsoft.com/office/officeart/2005/8/layout/vList4#6"/>
    <dgm:cxn modelId="{CCE080C2-CB01-4B26-8AE2-E7BD7CB26E6E}" type="presOf" srcId="{A62C6D4D-38D2-4E0C-BD51-BEF274E0F372}" destId="{14713921-2D06-4F00-B891-16D68EE6DCA3}" srcOrd="1" destOrd="0" presId="urn:microsoft.com/office/officeart/2005/8/layout/vList4#6"/>
    <dgm:cxn modelId="{490FC5C4-A04D-40D4-8193-084480579105}" srcId="{51F2B888-EBA4-42D6-846B-7C29D209A765}" destId="{7C030248-DA98-4821-A908-01B287056CC8}" srcOrd="1" destOrd="0" parTransId="{9A5C6591-2DD4-4746-AAA4-0CA57CA7B604}" sibTransId="{F77840F8-DA7C-4810-A4CB-F84FC5C30208}"/>
    <dgm:cxn modelId="{33B2C5F0-E12C-4B03-9EEA-60C335CAA190}" type="presOf" srcId="{2F18C441-2551-485D-BBD5-6CFAF0F30059}" destId="{6A6906C8-30E4-4548-A534-03C0D24A77AA}" srcOrd="0" destOrd="2" presId="urn:microsoft.com/office/officeart/2005/8/layout/vList4#6"/>
    <dgm:cxn modelId="{CB736D97-C35C-4F45-858A-7FBEB3731D74}" type="presOf" srcId="{8C81CF15-3ED5-41EC-BCA3-551451D0AFD2}" destId="{14713921-2D06-4F00-B891-16D68EE6DCA3}" srcOrd="1" destOrd="1" presId="urn:microsoft.com/office/officeart/2005/8/layout/vList4#6"/>
    <dgm:cxn modelId="{29020741-4901-451F-B660-655656575CE5}" type="presParOf" srcId="{4AAABD9A-D848-4211-A8DB-8B0D814B683D}" destId="{C6787C89-3E00-4BFF-A862-9FD69A3577F5}" srcOrd="0" destOrd="0" presId="urn:microsoft.com/office/officeart/2005/8/layout/vList4#6"/>
    <dgm:cxn modelId="{30230994-53BC-4CC1-B456-736E98B4A5DD}" type="presParOf" srcId="{C6787C89-3E00-4BFF-A862-9FD69A3577F5}" destId="{5AE2479A-A5FF-4B77-8219-95F441ED7273}" srcOrd="0" destOrd="0" presId="urn:microsoft.com/office/officeart/2005/8/layout/vList4#6"/>
    <dgm:cxn modelId="{DF4AB863-BECC-4C86-9C5E-A50C80AEECBA}" type="presParOf" srcId="{C6787C89-3E00-4BFF-A862-9FD69A3577F5}" destId="{55997531-CD77-4E3E-A801-E5EC1CF0B249}" srcOrd="1" destOrd="0" presId="urn:microsoft.com/office/officeart/2005/8/layout/vList4#6"/>
    <dgm:cxn modelId="{4474AB01-94DB-4F53-AE8A-D3AB1C82A08C}" type="presParOf" srcId="{C6787C89-3E00-4BFF-A862-9FD69A3577F5}" destId="{E848C883-EDD9-4357-9212-CBFA5410353C}" srcOrd="2" destOrd="0" presId="urn:microsoft.com/office/officeart/2005/8/layout/vList4#6"/>
    <dgm:cxn modelId="{2129878C-60BF-4301-89FD-AE80E3C9E272}" type="presParOf" srcId="{4AAABD9A-D848-4211-A8DB-8B0D814B683D}" destId="{986A63DA-13E0-4EE2-ABBB-27DF586E04CF}" srcOrd="1" destOrd="0" presId="urn:microsoft.com/office/officeart/2005/8/layout/vList4#6"/>
    <dgm:cxn modelId="{20566A42-51ED-447F-A77A-2FF088B5C2AB}" type="presParOf" srcId="{4AAABD9A-D848-4211-A8DB-8B0D814B683D}" destId="{013433BD-029B-449D-BDA6-22C0E445EA6F}" srcOrd="2" destOrd="0" presId="urn:microsoft.com/office/officeart/2005/8/layout/vList4#6"/>
    <dgm:cxn modelId="{0BD24BE9-74AE-4015-B140-70B7E121D1C7}" type="presParOf" srcId="{013433BD-029B-449D-BDA6-22C0E445EA6F}" destId="{DFCFE793-79CE-4BA8-BB29-73D5F24E5C28}" srcOrd="0" destOrd="0" presId="urn:microsoft.com/office/officeart/2005/8/layout/vList4#6"/>
    <dgm:cxn modelId="{7ACA1BFD-BFE8-4F7B-9066-2A456F565575}" type="presParOf" srcId="{013433BD-029B-449D-BDA6-22C0E445EA6F}" destId="{B96EFFB4-5536-4C27-9498-6AB9D2AC5109}" srcOrd="1" destOrd="0" presId="urn:microsoft.com/office/officeart/2005/8/layout/vList4#6"/>
    <dgm:cxn modelId="{C57A676E-922E-4ABE-A3D5-B9B1C623AFE3}" type="presParOf" srcId="{013433BD-029B-449D-BDA6-22C0E445EA6F}" destId="{A9995EBF-1FD5-447B-9E20-607B96D4A1AD}" srcOrd="2" destOrd="0" presId="urn:microsoft.com/office/officeart/2005/8/layout/vList4#6"/>
    <dgm:cxn modelId="{42E0A3A2-148E-43ED-B4EF-3B61C674DF69}" type="presParOf" srcId="{4AAABD9A-D848-4211-A8DB-8B0D814B683D}" destId="{5AC489BA-0312-460D-87C9-33553B0B0204}" srcOrd="3" destOrd="0" presId="urn:microsoft.com/office/officeart/2005/8/layout/vList4#6"/>
    <dgm:cxn modelId="{E841FEFE-E5E7-4F34-8A26-D401F0BB6EB1}" type="presParOf" srcId="{4AAABD9A-D848-4211-A8DB-8B0D814B683D}" destId="{459B2D10-103F-48B5-83AB-335E21B2D130}" srcOrd="4" destOrd="0" presId="urn:microsoft.com/office/officeart/2005/8/layout/vList4#6"/>
    <dgm:cxn modelId="{13600254-1ED0-41B3-86A4-0475690F07A0}" type="presParOf" srcId="{459B2D10-103F-48B5-83AB-335E21B2D130}" destId="{7DAB2ADE-8B17-4119-9129-DA70CC0D133B}" srcOrd="0" destOrd="0" presId="urn:microsoft.com/office/officeart/2005/8/layout/vList4#6"/>
    <dgm:cxn modelId="{3DCC69EF-1343-4DF2-8BF0-17C4C54F1805}" type="presParOf" srcId="{459B2D10-103F-48B5-83AB-335E21B2D130}" destId="{2939921F-55A3-444F-9FE8-EE213CD12805}" srcOrd="1" destOrd="0" presId="urn:microsoft.com/office/officeart/2005/8/layout/vList4#6"/>
    <dgm:cxn modelId="{D63B2EFA-3B52-45B8-B406-3E91899AB3EC}" type="presParOf" srcId="{459B2D10-103F-48B5-83AB-335E21B2D130}" destId="{BA781632-215A-4BB3-A712-D60574525D84}" srcOrd="2" destOrd="0" presId="urn:microsoft.com/office/officeart/2005/8/layout/vList4#6"/>
    <dgm:cxn modelId="{52214744-5212-4990-A8C6-8BBF46972707}" type="presParOf" srcId="{4AAABD9A-D848-4211-A8DB-8B0D814B683D}" destId="{37946C43-7DE6-4A07-B827-8C613DAD9EFD}" srcOrd="5" destOrd="0" presId="urn:microsoft.com/office/officeart/2005/8/layout/vList4#6"/>
    <dgm:cxn modelId="{A0CE5B63-8550-4C1C-8145-D95AE5BFDC59}" type="presParOf" srcId="{4AAABD9A-D848-4211-A8DB-8B0D814B683D}" destId="{D4FD7CD2-3D81-4A26-B192-5AE07142E206}" srcOrd="6" destOrd="0" presId="urn:microsoft.com/office/officeart/2005/8/layout/vList4#6"/>
    <dgm:cxn modelId="{397003E9-9489-4D88-98A3-A59F706C20FB}" type="presParOf" srcId="{D4FD7CD2-3D81-4A26-B192-5AE07142E206}" destId="{6A6906C8-30E4-4548-A534-03C0D24A77AA}" srcOrd="0" destOrd="0" presId="urn:microsoft.com/office/officeart/2005/8/layout/vList4#6"/>
    <dgm:cxn modelId="{270D27DC-BEE4-43F1-ACAE-1CA011AC8A3E}" type="presParOf" srcId="{D4FD7CD2-3D81-4A26-B192-5AE07142E206}" destId="{4B93519A-FDC4-43FE-9A7E-FD16477BC260}" srcOrd="1" destOrd="0" presId="urn:microsoft.com/office/officeart/2005/8/layout/vList4#6"/>
    <dgm:cxn modelId="{79E14A0A-4813-4D99-8B73-1854436E304A}" type="presParOf" srcId="{D4FD7CD2-3D81-4A26-B192-5AE07142E206}" destId="{14713921-2D06-4F00-B891-16D68EE6DCA3}" srcOrd="2" destOrd="0" presId="urn:microsoft.com/office/officeart/2005/8/layout/vList4#6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B21779F-FD36-46A9-8E0B-B78894D96BD9}">
      <dsp:nvSpPr>
        <dsp:cNvPr id="0" name=""/>
        <dsp:cNvSpPr/>
      </dsp:nvSpPr>
      <dsp:spPr>
        <a:xfrm>
          <a:off x="1724" y="1273859"/>
          <a:ext cx="3363904" cy="218653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Городское планирование</a:t>
          </a:r>
        </a:p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ru-RU" sz="3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Stadtplanung</a:t>
          </a:r>
          <a:r>
            <a:rPr lang="ru-RU" sz="3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sz="3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24" y="1273859"/>
        <a:ext cx="3363904" cy="2186537"/>
      </dsp:txXfrm>
    </dsp:sp>
    <dsp:sp modelId="{D2A496E9-E901-4E29-84B9-D60CE72CAFF3}">
      <dsp:nvSpPr>
        <dsp:cNvPr id="0" name=""/>
        <dsp:cNvSpPr/>
      </dsp:nvSpPr>
      <dsp:spPr>
        <a:xfrm>
          <a:off x="1683676" y="510580"/>
          <a:ext cx="3713095" cy="3713095"/>
        </a:xfrm>
        <a:custGeom>
          <a:avLst/>
          <a:gdLst/>
          <a:ahLst/>
          <a:cxnLst/>
          <a:rect l="0" t="0" r="0" b="0"/>
          <a:pathLst>
            <a:path>
              <a:moveTo>
                <a:pt x="373904" y="739167"/>
              </a:moveTo>
              <a:arcTo wR="1856547" hR="1856547" stAng="13020189" swAng="6359621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51E369-FDD0-4DDE-9E6A-289B6B448D0E}">
      <dsp:nvSpPr>
        <dsp:cNvPr id="0" name=""/>
        <dsp:cNvSpPr/>
      </dsp:nvSpPr>
      <dsp:spPr>
        <a:xfrm>
          <a:off x="3714819" y="1273859"/>
          <a:ext cx="3363904" cy="2186537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Городской дизайн</a:t>
          </a:r>
        </a:p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ru-RU" sz="3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Urban</a:t>
          </a:r>
          <a:r>
            <a:rPr lang="ru-RU" sz="3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disign</a:t>
          </a:r>
          <a:r>
            <a:rPr lang="ru-RU" sz="3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  <a:endParaRPr lang="ru-RU" sz="3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14819" y="1273859"/>
        <a:ext cx="3363904" cy="2186537"/>
      </dsp:txXfrm>
    </dsp:sp>
    <dsp:sp modelId="{C085942B-8A9E-410B-B171-C0D9D0AE6599}">
      <dsp:nvSpPr>
        <dsp:cNvPr id="0" name=""/>
        <dsp:cNvSpPr/>
      </dsp:nvSpPr>
      <dsp:spPr>
        <a:xfrm>
          <a:off x="1683676" y="510580"/>
          <a:ext cx="3713095" cy="3713095"/>
        </a:xfrm>
        <a:custGeom>
          <a:avLst/>
          <a:gdLst/>
          <a:ahLst/>
          <a:cxnLst/>
          <a:rect l="0" t="0" r="0" b="0"/>
          <a:pathLst>
            <a:path>
              <a:moveTo>
                <a:pt x="3339191" y="2973927"/>
              </a:moveTo>
              <a:arcTo wR="1856547" hR="1856547" stAng="2220189" swAng="6359621"/>
            </a:path>
          </a:pathLst>
        </a:custGeom>
        <a:noFill/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8B5D7FD-116E-4B61-A5D4-8091ABF0903D}">
      <dsp:nvSpPr>
        <dsp:cNvPr id="0" name=""/>
        <dsp:cNvSpPr/>
      </dsp:nvSpPr>
      <dsp:spPr>
        <a:xfrm>
          <a:off x="1601085" y="602495"/>
          <a:ext cx="5398820" cy="150274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Многопрофильность</a:t>
          </a:r>
          <a:endParaRPr lang="ru-RU" sz="4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01085" y="602495"/>
        <a:ext cx="5398820" cy="1502748"/>
      </dsp:txXfrm>
    </dsp:sp>
    <dsp:sp modelId="{D555DF3B-4873-4314-A3F9-43372ED74C14}">
      <dsp:nvSpPr>
        <dsp:cNvPr id="0" name=""/>
        <dsp:cNvSpPr/>
      </dsp:nvSpPr>
      <dsp:spPr>
        <a:xfrm>
          <a:off x="1830056" y="1765660"/>
          <a:ext cx="4007156" cy="4007156"/>
        </a:xfrm>
        <a:custGeom>
          <a:avLst/>
          <a:gdLst/>
          <a:ahLst/>
          <a:cxnLst/>
          <a:rect l="0" t="0" r="0" b="0"/>
          <a:pathLst>
            <a:path>
              <a:moveTo>
                <a:pt x="3128354" y="345505"/>
              </a:moveTo>
              <a:arcTo wR="2003578" hR="2003578" stAng="18249093" swAng="1802854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EFD9C6-8753-45CF-85A0-89D732B780A2}">
      <dsp:nvSpPr>
        <dsp:cNvPr id="0" name=""/>
        <dsp:cNvSpPr/>
      </dsp:nvSpPr>
      <dsp:spPr>
        <a:xfrm>
          <a:off x="4248466" y="2906739"/>
          <a:ext cx="4085464" cy="150274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Стремительное развитие</a:t>
          </a:r>
          <a:endParaRPr lang="ru-RU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48466" y="2906739"/>
        <a:ext cx="4085464" cy="1502748"/>
      </dsp:txXfrm>
    </dsp:sp>
    <dsp:sp modelId="{DCF07961-CE5B-4B46-9885-E77680F6CFE8}">
      <dsp:nvSpPr>
        <dsp:cNvPr id="0" name=""/>
        <dsp:cNvSpPr/>
      </dsp:nvSpPr>
      <dsp:spPr>
        <a:xfrm>
          <a:off x="2213516" y="1138055"/>
          <a:ext cx="4007156" cy="4007156"/>
        </a:xfrm>
        <a:custGeom>
          <a:avLst/>
          <a:gdLst/>
          <a:ahLst/>
          <a:cxnLst/>
          <a:rect l="0" t="0" r="0" b="0"/>
          <a:pathLst>
            <a:path>
              <a:moveTo>
                <a:pt x="3535167" y="3295305"/>
              </a:moveTo>
              <a:arcTo wR="2003578" hR="2003578" stAng="2408638" swAng="5982731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075091-F48E-4F25-9EB9-AD366C7C41D0}">
      <dsp:nvSpPr>
        <dsp:cNvPr id="0" name=""/>
        <dsp:cNvSpPr/>
      </dsp:nvSpPr>
      <dsp:spPr>
        <a:xfrm>
          <a:off x="126424" y="2906736"/>
          <a:ext cx="4008986" cy="150274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Ориентация на  мировой опыт</a:t>
          </a:r>
          <a:endParaRPr lang="ru-RU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6424" y="2906736"/>
        <a:ext cx="4008986" cy="1502748"/>
      </dsp:txXfrm>
    </dsp:sp>
    <dsp:sp modelId="{DDF41C69-F21C-417D-9B06-CC25A3245363}">
      <dsp:nvSpPr>
        <dsp:cNvPr id="0" name=""/>
        <dsp:cNvSpPr/>
      </dsp:nvSpPr>
      <dsp:spPr>
        <a:xfrm>
          <a:off x="2614729" y="1823042"/>
          <a:ext cx="4007156" cy="4007156"/>
        </a:xfrm>
        <a:custGeom>
          <a:avLst/>
          <a:gdLst/>
          <a:ahLst/>
          <a:cxnLst/>
          <a:rect l="0" t="0" r="0" b="0"/>
          <a:pathLst>
            <a:path>
              <a:moveTo>
                <a:pt x="228732" y="1073928"/>
              </a:moveTo>
              <a:arcTo wR="2003578" hR="2003578" stAng="12458712" swAng="1875685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AE2479A-A5FF-4B77-8219-95F441ED7273}">
      <dsp:nvSpPr>
        <dsp:cNvPr id="0" name=""/>
        <dsp:cNvSpPr/>
      </dsp:nvSpPr>
      <dsp:spPr>
        <a:xfrm>
          <a:off x="0" y="0"/>
          <a:ext cx="4320480" cy="153017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Université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Bordeaux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17113" y="0"/>
        <a:ext cx="3303366" cy="1530170"/>
      </dsp:txXfrm>
    </dsp:sp>
    <dsp:sp modelId="{55997531-CD77-4E3E-A801-E5EC1CF0B249}">
      <dsp:nvSpPr>
        <dsp:cNvPr id="0" name=""/>
        <dsp:cNvSpPr/>
      </dsp:nvSpPr>
      <dsp:spPr>
        <a:xfrm>
          <a:off x="153016" y="153017"/>
          <a:ext cx="864096" cy="122413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5A32B9-B312-42F2-8BAC-23625091F3B9}">
      <dsp:nvSpPr>
        <dsp:cNvPr id="0" name=""/>
        <dsp:cNvSpPr/>
      </dsp:nvSpPr>
      <dsp:spPr>
        <a:xfrm>
          <a:off x="0" y="1683187"/>
          <a:ext cx="4320480" cy="1530170"/>
        </a:xfrm>
        <a:prstGeom prst="roundRect">
          <a:avLst>
            <a:gd name="adj" fmla="val 1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 smtClean="0">
              <a:latin typeface="Times New Roman" pitchFamily="18" charset="0"/>
              <a:cs typeface="Times New Roman" pitchFamily="18" charset="0"/>
            </a:rPr>
            <a:t>École des Hautes Études d'Ingénieur (Lille)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17113" y="1683187"/>
        <a:ext cx="3303366" cy="1530170"/>
      </dsp:txXfrm>
    </dsp:sp>
    <dsp:sp modelId="{DB0EFCCC-B68C-4575-830A-3EAD11F1BF35}">
      <dsp:nvSpPr>
        <dsp:cNvPr id="0" name=""/>
        <dsp:cNvSpPr/>
      </dsp:nvSpPr>
      <dsp:spPr>
        <a:xfrm>
          <a:off x="153016" y="1836203"/>
          <a:ext cx="864096" cy="122413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78000" r="-17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AB2ADE-8B17-4119-9129-DA70CC0D133B}">
      <dsp:nvSpPr>
        <dsp:cNvPr id="0" name=""/>
        <dsp:cNvSpPr/>
      </dsp:nvSpPr>
      <dsp:spPr>
        <a:xfrm>
          <a:off x="0" y="3366374"/>
          <a:ext cx="4320480" cy="1530170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Strasbourg,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École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d'Architecture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17113" y="3366374"/>
        <a:ext cx="3303366" cy="1530170"/>
      </dsp:txXfrm>
    </dsp:sp>
    <dsp:sp modelId="{2939921F-55A3-444F-9FE8-EE213CD12805}">
      <dsp:nvSpPr>
        <dsp:cNvPr id="0" name=""/>
        <dsp:cNvSpPr/>
      </dsp:nvSpPr>
      <dsp:spPr>
        <a:xfrm>
          <a:off x="153016" y="3519391"/>
          <a:ext cx="864096" cy="122413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AE2479A-A5FF-4B77-8219-95F441ED7273}">
      <dsp:nvSpPr>
        <dsp:cNvPr id="0" name=""/>
        <dsp:cNvSpPr/>
      </dsp:nvSpPr>
      <dsp:spPr>
        <a:xfrm>
          <a:off x="0" y="0"/>
          <a:ext cx="4176464" cy="155267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 smtClean="0">
              <a:latin typeface="Times New Roman" pitchFamily="18" charset="0"/>
              <a:cs typeface="Times New Roman" pitchFamily="18" charset="0"/>
            </a:rPr>
            <a:t>École d'Architecture de Paris-Belleville 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0560" y="0"/>
        <a:ext cx="3185903" cy="1552672"/>
      </dsp:txXfrm>
    </dsp:sp>
    <dsp:sp modelId="{55997531-CD77-4E3E-A801-E5EC1CF0B249}">
      <dsp:nvSpPr>
        <dsp:cNvPr id="0" name=""/>
        <dsp:cNvSpPr/>
      </dsp:nvSpPr>
      <dsp:spPr>
        <a:xfrm>
          <a:off x="155267" y="155267"/>
          <a:ext cx="835292" cy="124213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CFE793-79CE-4BA8-BB29-73D5F24E5C28}">
      <dsp:nvSpPr>
        <dsp:cNvPr id="0" name=""/>
        <dsp:cNvSpPr/>
      </dsp:nvSpPr>
      <dsp:spPr>
        <a:xfrm>
          <a:off x="0" y="1707939"/>
          <a:ext cx="4176464" cy="1552672"/>
        </a:xfrm>
        <a:prstGeom prst="roundRect">
          <a:avLst>
            <a:gd name="adj" fmla="val 1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 smtClean="0">
              <a:latin typeface="Times New Roman" pitchFamily="18" charset="0"/>
              <a:cs typeface="Times New Roman" pitchFamily="18" charset="0"/>
            </a:rPr>
            <a:t>École des Ingénieurs de la Ville de Paris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0560" y="1707939"/>
        <a:ext cx="3185903" cy="1552672"/>
      </dsp:txXfrm>
    </dsp:sp>
    <dsp:sp modelId="{B96EFFB4-5536-4C27-9498-6AB9D2AC5109}">
      <dsp:nvSpPr>
        <dsp:cNvPr id="0" name=""/>
        <dsp:cNvSpPr/>
      </dsp:nvSpPr>
      <dsp:spPr>
        <a:xfrm>
          <a:off x="155267" y="1863207"/>
          <a:ext cx="835292" cy="124213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09443C-BD9C-4C7C-9AE7-5C24AADEAFF7}">
      <dsp:nvSpPr>
        <dsp:cNvPr id="0" name=""/>
        <dsp:cNvSpPr/>
      </dsp:nvSpPr>
      <dsp:spPr>
        <a:xfrm>
          <a:off x="0" y="3415879"/>
          <a:ext cx="4176464" cy="1552672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l’Ecole nationale supérieure d’architecture de Versailles 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0560" y="3415879"/>
        <a:ext cx="3185903" cy="1552672"/>
      </dsp:txXfrm>
    </dsp:sp>
    <dsp:sp modelId="{ED863AA3-CA91-468A-ACFE-259CB9E4C317}">
      <dsp:nvSpPr>
        <dsp:cNvPr id="0" name=""/>
        <dsp:cNvSpPr/>
      </dsp:nvSpPr>
      <dsp:spPr>
        <a:xfrm>
          <a:off x="155267" y="3571146"/>
          <a:ext cx="835292" cy="124213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59000" r="-25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AE2479A-A5FF-4B77-8219-95F441ED7273}">
      <dsp:nvSpPr>
        <dsp:cNvPr id="0" name=""/>
        <dsp:cNvSpPr/>
      </dsp:nvSpPr>
      <dsp:spPr>
        <a:xfrm>
          <a:off x="0" y="0"/>
          <a:ext cx="4388843" cy="12294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Hochschule für Grafik und Buchkunst, Leipzig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0712" y="0"/>
        <a:ext cx="3388130" cy="1229438"/>
      </dsp:txXfrm>
    </dsp:sp>
    <dsp:sp modelId="{55997531-CD77-4E3E-A801-E5EC1CF0B249}">
      <dsp:nvSpPr>
        <dsp:cNvPr id="0" name=""/>
        <dsp:cNvSpPr/>
      </dsp:nvSpPr>
      <dsp:spPr>
        <a:xfrm>
          <a:off x="122943" y="122943"/>
          <a:ext cx="877768" cy="983550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CFE793-79CE-4BA8-BB29-73D5F24E5C28}">
      <dsp:nvSpPr>
        <dsp:cNvPr id="0" name=""/>
        <dsp:cNvSpPr/>
      </dsp:nvSpPr>
      <dsp:spPr>
        <a:xfrm>
          <a:off x="0" y="1352382"/>
          <a:ext cx="4388843" cy="1229438"/>
        </a:xfrm>
        <a:prstGeom prst="roundRect">
          <a:avLst>
            <a:gd name="adj" fmla="val 10000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Hochschule für bildende Künste, Hamburg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0712" y="1352382"/>
        <a:ext cx="3388130" cy="1229438"/>
      </dsp:txXfrm>
    </dsp:sp>
    <dsp:sp modelId="{B96EFFB4-5536-4C27-9498-6AB9D2AC5109}">
      <dsp:nvSpPr>
        <dsp:cNvPr id="0" name=""/>
        <dsp:cNvSpPr/>
      </dsp:nvSpPr>
      <dsp:spPr>
        <a:xfrm>
          <a:off x="122943" y="1475325"/>
          <a:ext cx="877768" cy="983550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1667625"/>
            <a:satOff val="-1491"/>
            <a:lumOff val="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AB2ADE-8B17-4119-9129-DA70CC0D133B}">
      <dsp:nvSpPr>
        <dsp:cNvPr id="0" name=""/>
        <dsp:cNvSpPr/>
      </dsp:nvSpPr>
      <dsp:spPr>
        <a:xfrm>
          <a:off x="0" y="2704764"/>
          <a:ext cx="4388843" cy="1229438"/>
        </a:xfrm>
        <a:prstGeom prst="roundRect">
          <a:avLst>
            <a:gd name="adj" fmla="val 1000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Hochschule für angewandte Wissenschaften, München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0712" y="2704764"/>
        <a:ext cx="3388130" cy="1229438"/>
      </dsp:txXfrm>
    </dsp:sp>
    <dsp:sp modelId="{2939921F-55A3-444F-9FE8-EE213CD12805}">
      <dsp:nvSpPr>
        <dsp:cNvPr id="0" name=""/>
        <dsp:cNvSpPr/>
      </dsp:nvSpPr>
      <dsp:spPr>
        <a:xfrm>
          <a:off x="122943" y="2827708"/>
          <a:ext cx="877768" cy="983550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3335250"/>
            <a:satOff val="-2982"/>
            <a:lumOff val="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6906C8-30E4-4548-A534-03C0D24A77AA}">
      <dsp:nvSpPr>
        <dsp:cNvPr id="0" name=""/>
        <dsp:cNvSpPr/>
      </dsp:nvSpPr>
      <dsp:spPr>
        <a:xfrm>
          <a:off x="0" y="4057146"/>
          <a:ext cx="4388843" cy="1229438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Kunsthochschule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Weißensee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Berlin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0712" y="4057146"/>
        <a:ext cx="3388130" cy="1229438"/>
      </dsp:txXfrm>
    </dsp:sp>
    <dsp:sp modelId="{4B93519A-FDC4-43FE-9A7E-FD16477BC260}">
      <dsp:nvSpPr>
        <dsp:cNvPr id="0" name=""/>
        <dsp:cNvSpPr/>
      </dsp:nvSpPr>
      <dsp:spPr>
        <a:xfrm>
          <a:off x="122943" y="4180090"/>
          <a:ext cx="877768" cy="983550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5002875"/>
            <a:satOff val="-4473"/>
            <a:lumOff val="1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AE2479A-A5FF-4B77-8219-95F441ED7273}">
      <dsp:nvSpPr>
        <dsp:cNvPr id="0" name=""/>
        <dsp:cNvSpPr/>
      </dsp:nvSpPr>
      <dsp:spPr>
        <a:xfrm>
          <a:off x="0" y="0"/>
          <a:ext cx="4388843" cy="12294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Technische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Universität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Berlin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0712" y="0"/>
        <a:ext cx="3388130" cy="1229438"/>
      </dsp:txXfrm>
    </dsp:sp>
    <dsp:sp modelId="{55997531-CD77-4E3E-A801-E5EC1CF0B249}">
      <dsp:nvSpPr>
        <dsp:cNvPr id="0" name=""/>
        <dsp:cNvSpPr/>
      </dsp:nvSpPr>
      <dsp:spPr>
        <a:xfrm>
          <a:off x="122943" y="122943"/>
          <a:ext cx="877768" cy="983550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CFE793-79CE-4BA8-BB29-73D5F24E5C28}">
      <dsp:nvSpPr>
        <dsp:cNvPr id="0" name=""/>
        <dsp:cNvSpPr/>
      </dsp:nvSpPr>
      <dsp:spPr>
        <a:xfrm>
          <a:off x="0" y="1352382"/>
          <a:ext cx="4388843" cy="1229438"/>
        </a:xfrm>
        <a:prstGeom prst="roundRect">
          <a:avLst>
            <a:gd name="adj" fmla="val 10000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Technische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Universität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Dresden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0712" y="1352382"/>
        <a:ext cx="3388130" cy="1229438"/>
      </dsp:txXfrm>
    </dsp:sp>
    <dsp:sp modelId="{B96EFFB4-5536-4C27-9498-6AB9D2AC5109}">
      <dsp:nvSpPr>
        <dsp:cNvPr id="0" name=""/>
        <dsp:cNvSpPr/>
      </dsp:nvSpPr>
      <dsp:spPr>
        <a:xfrm>
          <a:off x="122943" y="1475325"/>
          <a:ext cx="877768" cy="983550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1667625"/>
            <a:satOff val="-1491"/>
            <a:lumOff val="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AB2ADE-8B17-4119-9129-DA70CC0D133B}">
      <dsp:nvSpPr>
        <dsp:cNvPr id="0" name=""/>
        <dsp:cNvSpPr/>
      </dsp:nvSpPr>
      <dsp:spPr>
        <a:xfrm>
          <a:off x="0" y="2704764"/>
          <a:ext cx="4388843" cy="1229438"/>
        </a:xfrm>
        <a:prstGeom prst="roundRect">
          <a:avLst>
            <a:gd name="adj" fmla="val 1000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Brandenburgische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Technische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Universität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Cottbus 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0712" y="2704764"/>
        <a:ext cx="3388130" cy="1229438"/>
      </dsp:txXfrm>
    </dsp:sp>
    <dsp:sp modelId="{2939921F-55A3-444F-9FE8-EE213CD12805}">
      <dsp:nvSpPr>
        <dsp:cNvPr id="0" name=""/>
        <dsp:cNvSpPr/>
      </dsp:nvSpPr>
      <dsp:spPr>
        <a:xfrm>
          <a:off x="122943" y="2827708"/>
          <a:ext cx="877768" cy="983550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3335250"/>
            <a:satOff val="-2982"/>
            <a:lumOff val="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6906C8-30E4-4548-A534-03C0D24A77AA}">
      <dsp:nvSpPr>
        <dsp:cNvPr id="0" name=""/>
        <dsp:cNvSpPr/>
      </dsp:nvSpPr>
      <dsp:spPr>
        <a:xfrm>
          <a:off x="0" y="4057146"/>
          <a:ext cx="4388843" cy="1229438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Rheinisch-Westfälische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Technische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Hochschule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Aachen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0712" y="4057146"/>
        <a:ext cx="3388130" cy="1229438"/>
      </dsp:txXfrm>
    </dsp:sp>
    <dsp:sp modelId="{4B93519A-FDC4-43FE-9A7E-FD16477BC260}">
      <dsp:nvSpPr>
        <dsp:cNvPr id="0" name=""/>
        <dsp:cNvSpPr/>
      </dsp:nvSpPr>
      <dsp:spPr>
        <a:xfrm>
          <a:off x="122943" y="4180090"/>
          <a:ext cx="877768" cy="983550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5002875"/>
            <a:satOff val="-4473"/>
            <a:lumOff val="1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AE2479A-A5FF-4B77-8219-95F441ED7273}">
      <dsp:nvSpPr>
        <dsp:cNvPr id="0" name=""/>
        <dsp:cNvSpPr/>
      </dsp:nvSpPr>
      <dsp:spPr>
        <a:xfrm>
          <a:off x="0" y="0"/>
          <a:ext cx="4388843" cy="12294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Томский политехнический университет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0712" y="0"/>
        <a:ext cx="3388130" cy="1229438"/>
      </dsp:txXfrm>
    </dsp:sp>
    <dsp:sp modelId="{55997531-CD77-4E3E-A801-E5EC1CF0B249}">
      <dsp:nvSpPr>
        <dsp:cNvPr id="0" name=""/>
        <dsp:cNvSpPr/>
      </dsp:nvSpPr>
      <dsp:spPr>
        <a:xfrm>
          <a:off x="122943" y="122943"/>
          <a:ext cx="877768" cy="98355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CFE793-79CE-4BA8-BB29-73D5F24E5C28}">
      <dsp:nvSpPr>
        <dsp:cNvPr id="0" name=""/>
        <dsp:cNvSpPr/>
      </dsp:nvSpPr>
      <dsp:spPr>
        <a:xfrm>
          <a:off x="0" y="1352382"/>
          <a:ext cx="4388843" cy="1229438"/>
        </a:xfrm>
        <a:prstGeom prst="roundRect">
          <a:avLst>
            <a:gd name="adj" fmla="val 10000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Московский государственный университет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0712" y="1352382"/>
        <a:ext cx="3388130" cy="1229438"/>
      </dsp:txXfrm>
    </dsp:sp>
    <dsp:sp modelId="{B96EFFB4-5536-4C27-9498-6AB9D2AC5109}">
      <dsp:nvSpPr>
        <dsp:cNvPr id="0" name=""/>
        <dsp:cNvSpPr/>
      </dsp:nvSpPr>
      <dsp:spPr>
        <a:xfrm>
          <a:off x="122943" y="1475325"/>
          <a:ext cx="877768" cy="98355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AB2ADE-8B17-4119-9129-DA70CC0D133B}">
      <dsp:nvSpPr>
        <dsp:cNvPr id="0" name=""/>
        <dsp:cNvSpPr/>
      </dsp:nvSpPr>
      <dsp:spPr>
        <a:xfrm>
          <a:off x="0" y="2704764"/>
          <a:ext cx="4388843" cy="1229438"/>
        </a:xfrm>
        <a:prstGeom prst="roundRect">
          <a:avLst>
            <a:gd name="adj" fmla="val 1000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Санкт-Петербургский государственный университет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0712" y="2704764"/>
        <a:ext cx="3388130" cy="1229438"/>
      </dsp:txXfrm>
    </dsp:sp>
    <dsp:sp modelId="{2939921F-55A3-444F-9FE8-EE213CD12805}">
      <dsp:nvSpPr>
        <dsp:cNvPr id="0" name=""/>
        <dsp:cNvSpPr/>
      </dsp:nvSpPr>
      <dsp:spPr>
        <a:xfrm>
          <a:off x="122943" y="2827708"/>
          <a:ext cx="877768" cy="98355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6906C8-30E4-4548-A534-03C0D24A77AA}">
      <dsp:nvSpPr>
        <dsp:cNvPr id="0" name=""/>
        <dsp:cNvSpPr/>
      </dsp:nvSpPr>
      <dsp:spPr>
        <a:xfrm>
          <a:off x="0" y="4057146"/>
          <a:ext cx="4388843" cy="1229438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0712" y="4057146"/>
        <a:ext cx="3388130" cy="1229438"/>
      </dsp:txXfrm>
    </dsp:sp>
    <dsp:sp modelId="{4B93519A-FDC4-43FE-9A7E-FD16477BC260}">
      <dsp:nvSpPr>
        <dsp:cNvPr id="0" name=""/>
        <dsp:cNvSpPr/>
      </dsp:nvSpPr>
      <dsp:spPr>
        <a:xfrm>
          <a:off x="122943" y="4180090"/>
          <a:ext cx="877768" cy="98355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AE2479A-A5FF-4B77-8219-95F441ED7273}">
      <dsp:nvSpPr>
        <dsp:cNvPr id="0" name=""/>
        <dsp:cNvSpPr/>
      </dsp:nvSpPr>
      <dsp:spPr>
        <a:xfrm>
          <a:off x="0" y="0"/>
          <a:ext cx="4388843" cy="12294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Удмуртский государственный университет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0712" y="0"/>
        <a:ext cx="3388130" cy="1229438"/>
      </dsp:txXfrm>
    </dsp:sp>
    <dsp:sp modelId="{55997531-CD77-4E3E-A801-E5EC1CF0B249}">
      <dsp:nvSpPr>
        <dsp:cNvPr id="0" name=""/>
        <dsp:cNvSpPr/>
      </dsp:nvSpPr>
      <dsp:spPr>
        <a:xfrm>
          <a:off x="122943" y="122943"/>
          <a:ext cx="877768" cy="98355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CFE793-79CE-4BA8-BB29-73D5F24E5C28}">
      <dsp:nvSpPr>
        <dsp:cNvPr id="0" name=""/>
        <dsp:cNvSpPr/>
      </dsp:nvSpPr>
      <dsp:spPr>
        <a:xfrm>
          <a:off x="0" y="1352382"/>
          <a:ext cx="4388843" cy="1229438"/>
        </a:xfrm>
        <a:prstGeom prst="roundRect">
          <a:avLst>
            <a:gd name="adj" fmla="val 10000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Дальневосточный государственный технический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рыбохозяйственный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университет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0712" y="1352382"/>
        <a:ext cx="3388130" cy="1229438"/>
      </dsp:txXfrm>
    </dsp:sp>
    <dsp:sp modelId="{B96EFFB4-5536-4C27-9498-6AB9D2AC5109}">
      <dsp:nvSpPr>
        <dsp:cNvPr id="0" name=""/>
        <dsp:cNvSpPr/>
      </dsp:nvSpPr>
      <dsp:spPr>
        <a:xfrm>
          <a:off x="122943" y="1475325"/>
          <a:ext cx="877768" cy="98355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AB2ADE-8B17-4119-9129-DA70CC0D133B}">
      <dsp:nvSpPr>
        <dsp:cNvPr id="0" name=""/>
        <dsp:cNvSpPr/>
      </dsp:nvSpPr>
      <dsp:spPr>
        <a:xfrm>
          <a:off x="0" y="2704764"/>
          <a:ext cx="4388843" cy="1229438"/>
        </a:xfrm>
        <a:prstGeom prst="roundRect">
          <a:avLst>
            <a:gd name="adj" fmla="val 1000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Российский государственный аграрный университет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0712" y="2704764"/>
        <a:ext cx="3388130" cy="1229438"/>
      </dsp:txXfrm>
    </dsp:sp>
    <dsp:sp modelId="{2939921F-55A3-444F-9FE8-EE213CD12805}">
      <dsp:nvSpPr>
        <dsp:cNvPr id="0" name=""/>
        <dsp:cNvSpPr/>
      </dsp:nvSpPr>
      <dsp:spPr>
        <a:xfrm>
          <a:off x="122943" y="2827708"/>
          <a:ext cx="877768" cy="98355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6906C8-30E4-4548-A534-03C0D24A77AA}">
      <dsp:nvSpPr>
        <dsp:cNvPr id="0" name=""/>
        <dsp:cNvSpPr/>
      </dsp:nvSpPr>
      <dsp:spPr>
        <a:xfrm>
          <a:off x="0" y="4057146"/>
          <a:ext cx="4388843" cy="1229438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0712" y="4057146"/>
        <a:ext cx="3388130" cy="1229438"/>
      </dsp:txXfrm>
    </dsp:sp>
    <dsp:sp modelId="{4B93519A-FDC4-43FE-9A7E-FD16477BC260}">
      <dsp:nvSpPr>
        <dsp:cNvPr id="0" name=""/>
        <dsp:cNvSpPr/>
      </dsp:nvSpPr>
      <dsp:spPr>
        <a:xfrm>
          <a:off x="122943" y="4180090"/>
          <a:ext cx="877768" cy="98355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#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#5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#6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598FAB-1A45-46FC-A60B-91F61A4AE852}" type="datetimeFigureOut">
              <a:rPr lang="ru-RU" smtClean="0"/>
              <a:pPr/>
              <a:t>31.03.2017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CB7067-D0A8-4BCE-B21B-457AC21540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21911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B7067-D0A8-4BCE-B21B-457AC21540BC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25785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9732B-0225-46A5-A088-E573C2984EFF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73B86-1EEA-4093-96B1-1A63EDC5FE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86FA4-3BCD-4155-B2EC-E13FD50386A4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6D586-A2D6-4DF2-8643-A48842AD43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FCDC7-B518-498C-ADF5-6EA7F8088172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280B1-3D37-4020-B8A2-E1BE2EBB51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2D697-74D8-484F-9AC0-0464B47659FC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6B0E7-6A17-4DC0-A47D-F4DFA419A6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8AF42-4831-4431-A9D6-506ED377B736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A095D-499A-4E0B-9DD8-9A768602EF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74DAA-AFC8-4D58-B816-26A89B6D0D10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911F2-C0EF-4D48-8016-75E015F453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E3917-96F9-4577-8A44-C23CC37465FE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D8836-2DE0-4825-A27D-37B144FE91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39739-E6AF-43BF-AF5F-A151EB2E616F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F2C67-B951-481B-9206-D64A76438C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A85A4-2EE7-4D25-825F-ED9E436F2BC7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C9E93-7051-4AF6-8CFA-16F8E215ED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E24E3-8822-45C0-8460-EBEDDFF1C8C6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101FD-353F-4ED9-8AA8-DA981B888E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0D9E2-7B5E-4CF3-80CA-550E185BCDDD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CE58C-6A45-4794-9248-C63363F19F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8735A08-FD18-4E0D-9DE3-547ABC5FB1E8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AC302EF-B5E0-4925-B9BE-E47F7B0444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6779" y="404664"/>
            <a:ext cx="8280920" cy="707886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ФГКОУ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МКК «Пансион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воспитанниц МО РФ»</a:t>
            </a:r>
          </a:p>
          <a:p>
            <a:pPr algn="ctr"/>
            <a:r>
              <a:rPr lang="ru-RU" sz="20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«Земля- наш  общий дом»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97163" y="2060848"/>
            <a:ext cx="7132042" cy="2062103"/>
          </a:xfrm>
          <a:prstGeom prst="rect">
            <a:avLst/>
          </a:prstGeom>
          <a:solidFill>
            <a:srgbClr val="92D050">
              <a:alpha val="30196"/>
            </a:srgbClr>
          </a:solidFill>
          <a:ln w="28575">
            <a:solidFill>
              <a:srgbClr val="1377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УРБАНИСТ-ЭКОЛОГ В МИРЕ НОВЫХ ПРОФЕССИЙ</a:t>
            </a:r>
          </a:p>
          <a:p>
            <a:pPr algn="ctr"/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(НА ПРИМЕРЕ РОССИИ, ГЕРМАНИИ, ФРАНЦИИ)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357694"/>
            <a:ext cx="9144000" cy="1692771"/>
          </a:xfrm>
          <a:prstGeom prst="rect">
            <a:avLst/>
          </a:prstGeom>
          <a:solidFill>
            <a:schemeClr val="bg1">
              <a:alpha val="50196"/>
            </a:schemeClr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Авторы проекта:</a:t>
            </a:r>
          </a:p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немецкого языка Гвоздева Елена Геннадьевна </a:t>
            </a:r>
          </a:p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французского языка Кутузова Наталья Михайловна</a:t>
            </a:r>
          </a:p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воспитанница 10 класса «В» Сорокина Екатерина</a:t>
            </a:r>
          </a:p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воспитанница 9 класса «Г» Васильева Александра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56" y="332656"/>
            <a:ext cx="3036279" cy="461665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solidFill>
              <a:srgbClr val="00206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813596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вы думаете, будет ли профессия урбанист-эколог востребована в будущем?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="" xmlns:p14="http://schemas.microsoft.com/office/powerpoint/2010/main" val="3184195802"/>
              </p:ext>
            </p:extLst>
          </p:nvPr>
        </p:nvGraphicFramePr>
        <p:xfrm>
          <a:off x="4499992" y="2204864"/>
          <a:ext cx="4824536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="" xmlns:p14="http://schemas.microsoft.com/office/powerpoint/2010/main" val="4100209322"/>
              </p:ext>
            </p:extLst>
          </p:nvPr>
        </p:nvGraphicFramePr>
        <p:xfrm>
          <a:off x="107504" y="2132856"/>
          <a:ext cx="5988607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195784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56" y="332656"/>
            <a:ext cx="3036279" cy="461665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solidFill>
              <a:srgbClr val="00206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813596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вы думаете, будет ли профессия урбанист-эколог востребована в будущем?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="" xmlns:p14="http://schemas.microsoft.com/office/powerpoint/2010/main" val="3768717983"/>
              </p:ext>
            </p:extLst>
          </p:nvPr>
        </p:nvGraphicFramePr>
        <p:xfrm>
          <a:off x="119844" y="2132856"/>
          <a:ext cx="4956212" cy="3487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="" xmlns:p14="http://schemas.microsoft.com/office/powerpoint/2010/main" val="504811238"/>
              </p:ext>
            </p:extLst>
          </p:nvPr>
        </p:nvGraphicFramePr>
        <p:xfrm>
          <a:off x="3779912" y="2132856"/>
          <a:ext cx="5010329" cy="3559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361997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18049\Desktop\d4d106104800f76d76d241c1f4860d1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04" y="1484784"/>
            <a:ext cx="7524099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1773" y="477736"/>
            <a:ext cx="8211159" cy="461665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школа управления «СКОЛКОВО»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090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18049\Desktop\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73500"/>
            <a:ext cx="5239282" cy="318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18049\Desktop\0e29ab1559ce54bc3ffb6cf3a39ef2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980728"/>
            <a:ext cx="5180892" cy="36679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1680" y="477735"/>
            <a:ext cx="4978029" cy="461665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«Атлас новых профессий»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4" y="1196752"/>
            <a:ext cx="9131416" cy="4464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8975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891799"/>
            <a:ext cx="6456387" cy="5697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888983" y="275636"/>
            <a:ext cx="5012334" cy="523220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solidFill>
              <a:srgbClr val="00206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 будущего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39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9732" y="620688"/>
            <a:ext cx="5568191" cy="523220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solidFill>
              <a:srgbClr val="00206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Урбанистика</a:t>
            </a:r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во Франции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://urbanab.ru/wp-content/uploads/2015/07/22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6075145" cy="4548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415514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9861" y="620688"/>
            <a:ext cx="5547929" cy="523220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solidFill>
              <a:srgbClr val="00206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Урбанистика</a:t>
            </a:r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германии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933169084"/>
              </p:ext>
            </p:extLst>
          </p:nvPr>
        </p:nvGraphicFramePr>
        <p:xfrm>
          <a:off x="1059073" y="1340768"/>
          <a:ext cx="7080448" cy="473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40941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lh5.googleusercontent.com/-oQEwVewIl7A/VO4Coi0ZGmI/AAAAAAAABJE/E1Md4dSLJhA/w888-h536-no/Berlin-Spree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19263"/>
            <a:ext cx="5719168" cy="34515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 descr="http://www.start4you.ru/upload/content/2939/13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74" y="1919263"/>
            <a:ext cx="2585080" cy="3451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799861" y="620688"/>
            <a:ext cx="5547929" cy="523220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solidFill>
              <a:srgbClr val="00206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Урбанистика</a:t>
            </a:r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германии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084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68624" y="620688"/>
            <a:ext cx="5010411" cy="523220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solidFill>
              <a:srgbClr val="00206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Урбанистика</a:t>
            </a:r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1472451635"/>
              </p:ext>
            </p:extLst>
          </p:nvPr>
        </p:nvGraphicFramePr>
        <p:xfrm>
          <a:off x="467544" y="882298"/>
          <a:ext cx="8424936" cy="5038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4851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3316" y="476672"/>
            <a:ext cx="8587156" cy="1077218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исследования: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Рассмотреть основные направления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урбоэкологической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политики в России и за рубежом (на примере таких стран как Германия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Франция).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700808"/>
            <a:ext cx="8568952" cy="4462760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адачи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Выявить сущностные характеристики понятия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урбанистика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Проанализировать основные достижения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урбанистики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России, Германии и Франции.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Дать определение понятия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урбоэкология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и раскрыть ее основную направленность.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Вывить основные общеевропейские принципы экологической политики,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урбоэкологии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определить их взаимосвязь.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Дать характеристику основным направлениям экологической политики,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урбоэкологии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анализируемых стран.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Рассмотреть профессиональной важные качества и компетенции урбаниста-эколога в аспекте тенденций развития новых профессий.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рекомендации по вопросам образования в области овладения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вышерассматриваемой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профессии.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56472" y="260648"/>
            <a:ext cx="3284617" cy="523220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solidFill>
              <a:srgbClr val="00206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Парк «</a:t>
            </a:r>
            <a:r>
              <a:rPr lang="ru-RU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зарядье</a:t>
            </a:r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0308" y="860519"/>
            <a:ext cx="8496944" cy="1200329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строящийся в Москве на месте снесённой в 2006 году гостиницы «Россия» и одноимённого исторического района. Открытие запланировано ко дню города в 2017 году.</a:t>
            </a:r>
          </a:p>
        </p:txBody>
      </p:sp>
      <p:pic>
        <p:nvPicPr>
          <p:cNvPr id="1026" name="Picture 2" descr="E:\КАТЯ СОРОКИНА НПК\фотки\Park_Zaryady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616" y="2229360"/>
            <a:ext cx="6492328" cy="45934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2851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56472" y="260648"/>
            <a:ext cx="3284617" cy="523220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solidFill>
              <a:srgbClr val="00206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Парк «</a:t>
            </a:r>
            <a:r>
              <a:rPr lang="ru-RU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зарядье</a:t>
            </a:r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E:\КАТЯ СОРОКИНА НПК\фотки\4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65" y="1052736"/>
            <a:ext cx="3786336" cy="2520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КАТЯ СОРОКИНА НПК\фотки\Строительство_парка_«Зарядье»_(июль_201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402" y="1052736"/>
            <a:ext cx="4127377" cy="2520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КАТЯ СОРОКИНА НПК\фотки\19_7215e95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65" y="3933056"/>
            <a:ext cx="3786336" cy="25242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КАТЯ СОРОКИНА НПК\фотки\44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401" y="3903189"/>
            <a:ext cx="4127377" cy="25540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3404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56472" y="260648"/>
            <a:ext cx="3284617" cy="523220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solidFill>
              <a:srgbClr val="00206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Парк «</a:t>
            </a:r>
            <a:r>
              <a:rPr lang="ru-RU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зарядье</a:t>
            </a:r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КАТЯ СОРОКИНА НПК\фотки\1\40be061bae6415ffefa4cc809dbea37a13c49649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96123"/>
            <a:ext cx="3432733" cy="24265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КАТЯ СОРОКИНА НПК\фотки\1\0ba2882b3fadfbe33fa429c42ea3fdce51111bed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353" y="796122"/>
            <a:ext cx="3429700" cy="24265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КАТЯ СОРОКИНА НПК\фотки\1\8783e917aa8580df109958673a28d3a60d48a6c7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773" y="4054741"/>
            <a:ext cx="3527280" cy="2495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КАТЯ СОРОКИНА НПК\фотки\1\518082ab17b17fa8d3b33c48e6e9b11d44ca94d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80" y="4054742"/>
            <a:ext cx="3495104" cy="24706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КАТЯ СОРОКИНА НПК\фотки\1\96a40247077ad2e92e0ae0c037c3a317547400f4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033" y="2276872"/>
            <a:ext cx="3964055" cy="28045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3830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0308" y="860519"/>
            <a:ext cx="8496944" cy="1200329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Весна 2018 года – открытие пейзажного парка на ВДНХ.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– французский ландшафтный архитектор Мишель Пена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35696" y="275636"/>
            <a:ext cx="5118902" cy="523220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solidFill>
              <a:srgbClr val="00206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Парк Будущего на </a:t>
            </a:r>
            <a:r>
              <a:rPr lang="ru-RU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ВднХ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Картинки по запросу вдн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35" y="2204864"/>
            <a:ext cx="4959424" cy="3306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11767"/>
            <a:ext cx="3334848" cy="2310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4240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35696" y="275636"/>
            <a:ext cx="5118902" cy="523220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solidFill>
              <a:srgbClr val="00206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Парк Будущего на </a:t>
            </a:r>
            <a:r>
              <a:rPr lang="ru-RU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ВднХ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12" y="908720"/>
            <a:ext cx="4860032" cy="3240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365104"/>
            <a:ext cx="6236656" cy="2356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13010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ВДНХ концепц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0" y="1340768"/>
            <a:ext cx="8797606" cy="4948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275636"/>
            <a:ext cx="5118902" cy="523220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solidFill>
              <a:srgbClr val="00206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Парк Будущего на </a:t>
            </a:r>
            <a:r>
              <a:rPr lang="ru-RU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ВднХ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3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35696" y="275636"/>
            <a:ext cx="5118902" cy="523220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solidFill>
              <a:srgbClr val="00206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Парк Будущего на </a:t>
            </a:r>
            <a:r>
              <a:rPr lang="ru-RU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ВднХ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7290048" cy="4860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7384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927" y="275636"/>
            <a:ext cx="6360459" cy="523220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solidFill>
              <a:srgbClr val="00206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урбаниста-эколога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 влево 10"/>
          <p:cNvSpPr/>
          <p:nvPr/>
        </p:nvSpPr>
        <p:spPr>
          <a:xfrm>
            <a:off x="2267744" y="1532557"/>
            <a:ext cx="4104456" cy="888331"/>
          </a:xfrm>
          <a:prstGeom prst="leftArrow">
            <a:avLst/>
          </a:prstGeom>
          <a:solidFill>
            <a:srgbClr val="9EF672"/>
          </a:solidFill>
          <a:ln>
            <a:solidFill>
              <a:srgbClr val="105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Коммуникационные  навыки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552" y="908720"/>
            <a:ext cx="1906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rgbClr val="105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личностные</a:t>
            </a:r>
            <a:endParaRPr lang="ru-RU" sz="2400" b="1" u="sng" dirty="0">
              <a:solidFill>
                <a:srgbClr val="105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трелка влево 14"/>
          <p:cNvSpPr/>
          <p:nvPr/>
        </p:nvSpPr>
        <p:spPr>
          <a:xfrm>
            <a:off x="2204186" y="2492896"/>
            <a:ext cx="6120680" cy="1008111"/>
          </a:xfrm>
          <a:prstGeom prst="leftArrow">
            <a:avLst/>
          </a:prstGeom>
          <a:solidFill>
            <a:srgbClr val="79D121"/>
          </a:solidFill>
          <a:ln>
            <a:solidFill>
              <a:srgbClr val="105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к исследовательской деятельности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61" y="1473119"/>
            <a:ext cx="1857375" cy="4762500"/>
          </a:xfrm>
          <a:prstGeom prst="rect">
            <a:avLst/>
          </a:prstGeom>
        </p:spPr>
      </p:pic>
      <p:sp>
        <p:nvSpPr>
          <p:cNvPr id="20" name="Стрелка влево 19"/>
          <p:cNvSpPr/>
          <p:nvPr/>
        </p:nvSpPr>
        <p:spPr>
          <a:xfrm>
            <a:off x="2267744" y="3573016"/>
            <a:ext cx="4104456" cy="888331"/>
          </a:xfrm>
          <a:prstGeom prst="leftArrow">
            <a:avLst/>
          </a:prstGeom>
          <a:solidFill>
            <a:srgbClr val="9EF672"/>
          </a:solidFill>
          <a:ln>
            <a:solidFill>
              <a:srgbClr val="105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Системность мышления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трелка влево 20"/>
          <p:cNvSpPr/>
          <p:nvPr/>
        </p:nvSpPr>
        <p:spPr>
          <a:xfrm>
            <a:off x="2195736" y="4581129"/>
            <a:ext cx="6120680" cy="1008111"/>
          </a:xfrm>
          <a:prstGeom prst="leftArrow">
            <a:avLst/>
          </a:prstGeom>
          <a:solidFill>
            <a:srgbClr val="79D121"/>
          </a:solidFill>
          <a:ln>
            <a:solidFill>
              <a:srgbClr val="105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Внутреннее стремление к функциональности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619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61" y="1473119"/>
            <a:ext cx="1857375" cy="47625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14927" y="275636"/>
            <a:ext cx="6360459" cy="523220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solidFill>
              <a:srgbClr val="00206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урбаниста-эколога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908720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профессиональные</a:t>
            </a:r>
            <a:endParaRPr lang="ru-RU" sz="20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308551" y="2918265"/>
            <a:ext cx="6120680" cy="93610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меть концептуальное понимание комфортной городской среды проживания</a:t>
            </a:r>
            <a:endParaRPr lang="ru-RU" sz="2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308550" y="1628799"/>
            <a:ext cx="6120680" cy="102291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3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владеть </a:t>
            </a:r>
            <a:r>
              <a:rPr lang="ru-RU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практикой управления и пространственного планирования городов</a:t>
            </a:r>
            <a:endParaRPr lang="ru-RU" sz="2300" dirty="0">
              <a:solidFill>
                <a:schemeClr val="tx1"/>
              </a:solidFill>
            </a:endParaRPr>
          </a:p>
          <a:p>
            <a:pPr algn="ctr"/>
            <a:endParaRPr lang="ru-RU" sz="2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308550" y="4077072"/>
            <a:ext cx="6120680" cy="108012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обладать </a:t>
            </a:r>
            <a:r>
              <a:rPr lang="ru-RU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навыками компьютерного моделирования и программирования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290223" y="5416648"/>
            <a:ext cx="6120680" cy="6766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знать иностранные языки</a:t>
            </a:r>
            <a:endParaRPr lang="ru-RU" sz="2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376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="" xmlns:p14="http://schemas.microsoft.com/office/powerpoint/2010/main" val="3619635966"/>
              </p:ext>
            </p:extLst>
          </p:nvPr>
        </p:nvGraphicFramePr>
        <p:xfrm>
          <a:off x="241448" y="1340768"/>
          <a:ext cx="4320480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="" xmlns:p14="http://schemas.microsoft.com/office/powerpoint/2010/main" val="1125912302"/>
              </p:ext>
            </p:extLst>
          </p:nvPr>
        </p:nvGraphicFramePr>
        <p:xfrm>
          <a:off x="4716016" y="1340768"/>
          <a:ext cx="417646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8358" y="404664"/>
            <a:ext cx="8987140" cy="707886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solidFill>
              <a:srgbClr val="002060">
                <a:alpha val="54902"/>
              </a:srgb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0">
                  <a:solidFill>
                    <a:srgbClr val="57A52B"/>
                  </a:solidFill>
                  <a:prstDash val="solid"/>
                </a:ln>
                <a:solidFill>
                  <a:srgbClr val="10502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Урбанист-эколог:</a:t>
            </a:r>
            <a:r>
              <a:rPr lang="en-US" sz="4000" b="1" cap="none" spc="0" dirty="0" smtClean="0">
                <a:ln w="19050">
                  <a:solidFill>
                    <a:srgbClr val="57A52B"/>
                  </a:solidFill>
                  <a:prstDash val="solid"/>
                </a:ln>
                <a:solidFill>
                  <a:srgbClr val="10502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cap="none" spc="0" dirty="0" smtClean="0">
                <a:ln w="19050">
                  <a:solidFill>
                    <a:srgbClr val="57A52B"/>
                  </a:solidFill>
                  <a:prstDash val="solid"/>
                </a:ln>
                <a:solidFill>
                  <a:srgbClr val="10502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французские ВУЗы</a:t>
            </a:r>
            <a:r>
              <a:rPr lang="en-US" sz="4000" b="1" cap="none" spc="0" dirty="0" smtClean="0">
                <a:ln w="19050">
                  <a:solidFill>
                    <a:srgbClr val="57A52B"/>
                  </a:solidFill>
                  <a:prstDash val="solid"/>
                </a:ln>
                <a:solidFill>
                  <a:srgbClr val="10502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cap="none" spc="0" dirty="0">
              <a:ln w="19050">
                <a:solidFill>
                  <a:srgbClr val="57A52B"/>
                </a:solidFill>
                <a:prstDash val="solid"/>
              </a:ln>
              <a:solidFill>
                <a:srgbClr val="10502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61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836711"/>
            <a:ext cx="8208912" cy="5078313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</a:p>
          <a:p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тремительно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растущая искусственная среда обитания, созданная человеком, является наиболее продуктивной, но тем не менее она не способна в полной мере служить экологии человека, экологии здоровья и экологии окружающей среды. На помощь решению проблем приходят новые идеи и тенденции, воплотить в жизнь которые способны специалисты в области организации и планирования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экологичной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городской среды.</a:t>
            </a:r>
          </a:p>
          <a:p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909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="" xmlns:p14="http://schemas.microsoft.com/office/powerpoint/2010/main" val="394457705"/>
              </p:ext>
            </p:extLst>
          </p:nvPr>
        </p:nvGraphicFramePr>
        <p:xfrm>
          <a:off x="107504" y="1412776"/>
          <a:ext cx="4388843" cy="5289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="" xmlns:p14="http://schemas.microsoft.com/office/powerpoint/2010/main" val="1751439973"/>
              </p:ext>
            </p:extLst>
          </p:nvPr>
        </p:nvGraphicFramePr>
        <p:xfrm>
          <a:off x="4572000" y="1412776"/>
          <a:ext cx="4388843" cy="5289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59488" y="404664"/>
            <a:ext cx="8204875" cy="707886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solidFill>
              <a:srgbClr val="002060">
                <a:alpha val="54902"/>
              </a:srgb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0">
                  <a:solidFill>
                    <a:srgbClr val="57A52B"/>
                  </a:solidFill>
                  <a:prstDash val="solid"/>
                </a:ln>
                <a:solidFill>
                  <a:srgbClr val="10502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Урбанист-эколог:</a:t>
            </a:r>
            <a:r>
              <a:rPr lang="en-US" sz="4000" b="1" cap="none" spc="0" dirty="0" smtClean="0">
                <a:ln w="19050">
                  <a:solidFill>
                    <a:srgbClr val="57A52B"/>
                  </a:solidFill>
                  <a:prstDash val="solid"/>
                </a:ln>
                <a:solidFill>
                  <a:srgbClr val="10502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n w="19050">
                  <a:solidFill>
                    <a:srgbClr val="57A52B"/>
                  </a:solidFill>
                  <a:prstDash val="solid"/>
                </a:ln>
                <a:solidFill>
                  <a:srgbClr val="10502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немецкие</a:t>
            </a:r>
            <a:r>
              <a:rPr lang="ru-RU" sz="4000" b="1" cap="none" spc="0" dirty="0" smtClean="0">
                <a:ln w="19050">
                  <a:solidFill>
                    <a:srgbClr val="57A52B"/>
                  </a:solidFill>
                  <a:prstDash val="solid"/>
                </a:ln>
                <a:solidFill>
                  <a:srgbClr val="10502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ВУЗы</a:t>
            </a:r>
            <a:r>
              <a:rPr lang="en-US" sz="4000" b="1" cap="none" spc="0" dirty="0" smtClean="0">
                <a:ln w="19050">
                  <a:solidFill>
                    <a:srgbClr val="57A52B"/>
                  </a:solidFill>
                  <a:prstDash val="solid"/>
                </a:ln>
                <a:solidFill>
                  <a:srgbClr val="10502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cap="none" spc="0" dirty="0">
              <a:ln w="19050">
                <a:solidFill>
                  <a:srgbClr val="57A52B"/>
                </a:solidFill>
                <a:prstDash val="solid"/>
              </a:ln>
              <a:solidFill>
                <a:srgbClr val="10502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351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87824" y="892170"/>
            <a:ext cx="41867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Томский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политехнический университет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0077" y="2564904"/>
            <a:ext cx="41666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Московский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университет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="" xmlns:p14="http://schemas.microsoft.com/office/powerpoint/2010/main" val="757128298"/>
              </p:ext>
            </p:extLst>
          </p:nvPr>
        </p:nvGraphicFramePr>
        <p:xfrm>
          <a:off x="107504" y="1412776"/>
          <a:ext cx="4388843" cy="5289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="" xmlns:p14="http://schemas.microsoft.com/office/powerpoint/2010/main" val="1188805571"/>
              </p:ext>
            </p:extLst>
          </p:nvPr>
        </p:nvGraphicFramePr>
        <p:xfrm>
          <a:off x="4572000" y="1412776"/>
          <a:ext cx="4388843" cy="5289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43608" y="5445224"/>
            <a:ext cx="35966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Северный (Арктический)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08104" y="5472287"/>
            <a:ext cx="25864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Тульский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49494" y="404664"/>
            <a:ext cx="8624862" cy="707886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solidFill>
              <a:srgbClr val="002060">
                <a:alpha val="54902"/>
              </a:srgb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0">
                  <a:solidFill>
                    <a:srgbClr val="57A52B"/>
                  </a:solidFill>
                  <a:prstDash val="solid"/>
                </a:ln>
                <a:solidFill>
                  <a:srgbClr val="10502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Урбанист-эколог:</a:t>
            </a:r>
            <a:r>
              <a:rPr lang="en-US" sz="4000" b="1" cap="none" spc="0" dirty="0" smtClean="0">
                <a:ln w="19050">
                  <a:solidFill>
                    <a:srgbClr val="57A52B"/>
                  </a:solidFill>
                  <a:prstDash val="solid"/>
                </a:ln>
                <a:solidFill>
                  <a:srgbClr val="10502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cap="none" spc="0" dirty="0" smtClean="0">
                <a:ln w="19050">
                  <a:solidFill>
                    <a:srgbClr val="57A52B"/>
                  </a:solidFill>
                  <a:prstDash val="solid"/>
                </a:ln>
                <a:solidFill>
                  <a:srgbClr val="10502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российские ВУЗы</a:t>
            </a:r>
            <a:r>
              <a:rPr lang="en-US" sz="4000" b="1" cap="none" spc="0" dirty="0" smtClean="0">
                <a:ln w="19050">
                  <a:solidFill>
                    <a:srgbClr val="57A52B"/>
                  </a:solidFill>
                  <a:prstDash val="solid"/>
                </a:ln>
                <a:solidFill>
                  <a:srgbClr val="10502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cap="none" spc="0" dirty="0">
              <a:ln w="19050">
                <a:solidFill>
                  <a:srgbClr val="57A52B"/>
                </a:solidFill>
                <a:prstDash val="solid"/>
              </a:ln>
              <a:solidFill>
                <a:srgbClr val="10502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208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4688" y="275636"/>
            <a:ext cx="6660926" cy="523220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solidFill>
              <a:srgbClr val="00206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Профориентационный</a:t>
            </a:r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буклет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386736" cy="5206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6841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4688" y="275636"/>
            <a:ext cx="6660926" cy="523220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solidFill>
              <a:srgbClr val="00206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Профориентационный</a:t>
            </a:r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буклет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7521228" cy="526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4770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72" y="1055493"/>
            <a:ext cx="3884296" cy="2589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773" y="3845418"/>
            <a:ext cx="4350723" cy="28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73991" y="275636"/>
            <a:ext cx="6442341" cy="523220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solidFill>
              <a:srgbClr val="00206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Пансион воспитанниц МО РФ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65080"/>
            <a:ext cx="3535935" cy="2651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0" y="3839436"/>
            <a:ext cx="4350723" cy="2901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9191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70342" y="275636"/>
            <a:ext cx="2849626" cy="523220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solidFill>
              <a:srgbClr val="00206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13" y="1052736"/>
            <a:ext cx="7020779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7976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99710" y="175247"/>
            <a:ext cx="2550506" cy="523220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solidFill>
              <a:srgbClr val="00206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Источники: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 useBgFill="1">
        <p:nvSpPr>
          <p:cNvPr id="3" name="Прямоугольник 2"/>
          <p:cNvSpPr/>
          <p:nvPr/>
        </p:nvSpPr>
        <p:spPr>
          <a:xfrm>
            <a:off x="323528" y="801280"/>
            <a:ext cx="842493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Атлас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новых профессий. – Режим доступа: http://atlas100.ru/catalog/biotekhnologii/urbanist-ekolog-/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Глазычев В. Л. Город без границ. — М.: Территория будущего, 2011. — 400 с.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Гридюшко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А.Д.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Биомиметические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принципы в архитектурном проектировании: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Автореф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… канд. архит. − М. : МАРХИ, 2013.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Зеленая энциклопедия». – Режим доступа: greenevolution.ru/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enc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wiki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zelenye-texnologii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Флорида Р. Креативный класс: люди, которые меняют будущее. — М.: Классика- XXI, 2005. — 430 c.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Шубин, В. И. Экологические императивы инженерной деятельности / В. И. Шубин, Е. Ю.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Смотрицкий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молодь.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Запоріжжя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ЗГІА, 2001.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Экологичное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Evolution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Awards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2014. Всероссийская премия. – Режим доступа: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greenevolution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/evolutionwards2014/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Яковлев, В. П. В. И. Вернадский. Серия «Философы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века» – «Отечественная философия» / В. П. Яковлев. – М.: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Ростов н/Дону: издательский центр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2005. – 80 с.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180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56" y="332656"/>
            <a:ext cx="3036279" cy="461665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solidFill>
              <a:srgbClr val="00206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="" xmlns:p14="http://schemas.microsoft.com/office/powerpoint/2010/main" val="2529511834"/>
              </p:ext>
            </p:extLst>
          </p:nvPr>
        </p:nvGraphicFramePr>
        <p:xfrm>
          <a:off x="323528" y="1916832"/>
          <a:ext cx="5184576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="" xmlns:p14="http://schemas.microsoft.com/office/powerpoint/2010/main" val="3270160321"/>
              </p:ext>
            </p:extLst>
          </p:nvPr>
        </p:nvGraphicFramePr>
        <p:xfrm>
          <a:off x="4211960" y="1844824"/>
          <a:ext cx="5208240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15383" y="908720"/>
            <a:ext cx="4555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Слышали ли вы о профессии урбанист-эколог?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024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56" y="332656"/>
            <a:ext cx="3036279" cy="461665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solidFill>
              <a:srgbClr val="00206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="" xmlns:p14="http://schemas.microsoft.com/office/powerpoint/2010/main" val="1967689696"/>
              </p:ext>
            </p:extLst>
          </p:nvPr>
        </p:nvGraphicFramePr>
        <p:xfrm>
          <a:off x="93017" y="1916832"/>
          <a:ext cx="5400600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42910" y="1000108"/>
            <a:ext cx="4555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Слышали ли вы о профессии урбанист-эколог?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="" xmlns:p14="http://schemas.microsoft.com/office/powerpoint/2010/main" val="1494784953"/>
              </p:ext>
            </p:extLst>
          </p:nvPr>
        </p:nvGraphicFramePr>
        <p:xfrm>
          <a:off x="3707904" y="1916832"/>
          <a:ext cx="5735960" cy="3631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72083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75856" y="332656"/>
            <a:ext cx="3036279" cy="461665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solidFill>
              <a:srgbClr val="00206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="" xmlns:p14="http://schemas.microsoft.com/office/powerpoint/2010/main" val="3252813571"/>
              </p:ext>
            </p:extLst>
          </p:nvPr>
        </p:nvGraphicFramePr>
        <p:xfrm>
          <a:off x="358755" y="1521482"/>
          <a:ext cx="7488832" cy="4315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3528" y="813596"/>
            <a:ext cx="4608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Чем, по вашему мнению, занимается урбанист-эколог?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193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56" y="332656"/>
            <a:ext cx="3036279" cy="461665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solidFill>
              <a:srgbClr val="00206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813596"/>
            <a:ext cx="4608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Чем, по вашему мнению, занимается урбанист-эколог?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="" xmlns:p14="http://schemas.microsoft.com/office/powerpoint/2010/main" val="1006321513"/>
              </p:ext>
            </p:extLst>
          </p:nvPr>
        </p:nvGraphicFramePr>
        <p:xfrm>
          <a:off x="32887" y="1521482"/>
          <a:ext cx="8208912" cy="4355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364257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56" y="332656"/>
            <a:ext cx="3036279" cy="461665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solidFill>
              <a:srgbClr val="00206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813596"/>
            <a:ext cx="4608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Чем, по вашему мнению, занимается урбанист-эколог?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="" xmlns:p14="http://schemas.microsoft.com/office/powerpoint/2010/main" val="2878398160"/>
              </p:ext>
            </p:extLst>
          </p:nvPr>
        </p:nvGraphicFramePr>
        <p:xfrm>
          <a:off x="358755" y="1521482"/>
          <a:ext cx="7488832" cy="4315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198165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56" y="332656"/>
            <a:ext cx="3036279" cy="461665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solidFill>
              <a:srgbClr val="00206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813596"/>
            <a:ext cx="4608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Чем, по вашему мнению, занимается урбанист-эколог?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="" xmlns:p14="http://schemas.microsoft.com/office/powerpoint/2010/main" val="791685934"/>
              </p:ext>
            </p:extLst>
          </p:nvPr>
        </p:nvGraphicFramePr>
        <p:xfrm>
          <a:off x="358755" y="1521482"/>
          <a:ext cx="7488832" cy="4315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347633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1</Template>
  <TotalTime>1578</TotalTime>
  <Words>725</Words>
  <Application>Microsoft Office PowerPoint</Application>
  <PresentationFormat>Экран (4:3)</PresentationFormat>
  <Paragraphs>134</Paragraphs>
  <Slides>36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шаблон 1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Сорокина Екатерина Руслановна</dc:creator>
  <cp:lastModifiedBy>Гвоздева</cp:lastModifiedBy>
  <cp:revision>88</cp:revision>
  <dcterms:created xsi:type="dcterms:W3CDTF">2017-02-20T14:06:01Z</dcterms:created>
  <dcterms:modified xsi:type="dcterms:W3CDTF">2017-03-31T16:56:30Z</dcterms:modified>
</cp:coreProperties>
</file>